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4"/>
  </p:sldMasterIdLst>
  <p:notesMasterIdLst>
    <p:notesMasterId r:id="rId25"/>
  </p:notesMasterIdLst>
  <p:handoutMasterIdLst>
    <p:handoutMasterId r:id="rId26"/>
  </p:handoutMasterIdLst>
  <p:sldIdLst>
    <p:sldId id="8951" r:id="rId5"/>
    <p:sldId id="8952" r:id="rId6"/>
    <p:sldId id="8953" r:id="rId7"/>
    <p:sldId id="8954" r:id="rId8"/>
    <p:sldId id="8955" r:id="rId9"/>
    <p:sldId id="8956" r:id="rId10"/>
    <p:sldId id="8968" r:id="rId11"/>
    <p:sldId id="8957" r:id="rId12"/>
    <p:sldId id="8958" r:id="rId13"/>
    <p:sldId id="8959" r:id="rId14"/>
    <p:sldId id="8960" r:id="rId15"/>
    <p:sldId id="8961" r:id="rId16"/>
    <p:sldId id="8962" r:id="rId17"/>
    <p:sldId id="8963" r:id="rId18"/>
    <p:sldId id="8964" r:id="rId19"/>
    <p:sldId id="8965" r:id="rId20"/>
    <p:sldId id="8966" r:id="rId21"/>
    <p:sldId id="8967" r:id="rId22"/>
    <p:sldId id="8969" r:id="rId23"/>
    <p:sldId id="8970" r:id="rId24"/>
  </p:sldIdLst>
  <p:sldSz cx="12192000" cy="6858000"/>
  <p:notesSz cx="6858000" cy="9144000"/>
  <p:embeddedFontLst>
    <p:embeddedFont>
      <p:font typeface="Neo Sans Std" panose="020B0504030504040204" pitchFamily="34" charset="77"/>
      <p:regular r:id="rId27"/>
      <p:bold r:id="rId28"/>
      <p:italic r:id="rId29"/>
      <p:boldItalic r:id="rId30"/>
    </p:embeddedFont>
    <p:embeddedFont>
      <p:font typeface="Neo Sans Std Black" panose="020B0504030504040204" pitchFamily="34" charset="77"/>
      <p:bold r:id="rId31"/>
      <p:italic r:id="rId32"/>
      <p:boldItalic r:id="rId33"/>
    </p:embeddedFont>
    <p:embeddedFont>
      <p:font typeface="Neo Sans Std Light" panose="020B0304030504040204" pitchFamily="34" charset="77"/>
      <p:regular r:id="rId34"/>
      <p:italic r:id="rId35"/>
    </p:embeddedFont>
    <p:embeddedFont>
      <p:font typeface="Neo Sans Std Medium" panose="020B0504030504040204" pitchFamily="34" charset="77"/>
      <p:regular r:id="rId36"/>
      <p:italic r:id="rId37"/>
    </p:embeddedFont>
    <p:embeddedFont>
      <p:font typeface="Neo Sans Std Ultra" panose="020B0504030504040204" pitchFamily="34" charset="77"/>
      <p:bold r:id="rId38"/>
      <p:italic r:id="rId39"/>
      <p:boldItalic r:id="rId40"/>
    </p:embeddedFont>
    <p:embeddedFont>
      <p:font typeface="Source Sans Pro" panose="020B0503030403020204" pitchFamily="34" charset="0"/>
      <p:regular r:id="rId41"/>
      <p:bold r:id="rId42"/>
      <p:italic r:id="rId43"/>
      <p:boldItalic r:id="rId4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38171AC8-01A6-4F79-9E3C-D7C7645C4B41}">
          <p14:sldIdLst>
            <p14:sldId id="8951"/>
            <p14:sldId id="8952"/>
            <p14:sldId id="8953"/>
          </p14:sldIdLst>
        </p14:section>
        <p14:section name="Agenda/ Objectives / Context" id="{A2A783EF-B7D6-A847-BDCD-FEE6463DBA79}">
          <p14:sldIdLst>
            <p14:sldId id="8954"/>
            <p14:sldId id="8955"/>
            <p14:sldId id="8956"/>
            <p14:sldId id="8968"/>
            <p14:sldId id="8957"/>
          </p14:sldIdLst>
        </p14:section>
        <p14:section name="Core presentation" id="{FF2A3140-6903-7748-9445-A0D3052CAABB}">
          <p14:sldIdLst>
            <p14:sldId id="8958"/>
            <p14:sldId id="8959"/>
            <p14:sldId id="8960"/>
            <p14:sldId id="8961"/>
            <p14:sldId id="8962"/>
            <p14:sldId id="8963"/>
            <p14:sldId id="8964"/>
            <p14:sldId id="8965"/>
          </p14:sldIdLst>
        </p14:section>
        <p14:section name="Outro" id="{BF6B17C6-1DC1-334C-814B-E594B76DC26C}">
          <p14:sldIdLst>
            <p14:sldId id="8966"/>
            <p14:sldId id="8967"/>
            <p14:sldId id="8969"/>
            <p14:sldId id="897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E12D410-8A5E-F236-9D57-8ADA7A456699}" name="Kasper Shik Thomsen" initials="KT" userId="S::kasth@eg.dk::be14122a-40c7-42c8-8212-2a64157cb535" providerId="AD"/>
  <p188:author id="{7493FD34-733B-9A72-0B8A-BC1A4D984061}" name="es@eglemarketing.com" initials="es" userId="S::urn:spo:guest#es@eglemarketing.com::" providerId="AD"/>
  <p188:author id="{075E8743-7203-8D7C-92F4-DA63F25075C8}" name="Ulrich Kærgaard" initials="UK" userId="S::ulker@eg.dk::abecc36c-aa07-44e3-ae2b-76aac2b4d8e2" providerId="AD"/>
  <p188:author id="{21A94570-D2E1-F9C4-7C04-10674A1C260C}" name="Martina Konecna" initials="MK" userId="S::makon@eg.dk::923d3fc5-fc49-469d-a9c3-1b5521a29f8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7770"/>
    <a:srgbClr val="E7BC3E"/>
    <a:srgbClr val="FAF4E3"/>
    <a:srgbClr val="FBEDC3"/>
    <a:srgbClr val="B9A5BB"/>
    <a:srgbClr val="592D5D"/>
    <a:srgbClr val="3A573A"/>
    <a:srgbClr val="7D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BACF2A-9884-8A47-8746-BE76EDEFC1D1}" v="1825" dt="2025-03-12T11:32:56.5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37"/>
    <p:restoredTop sz="94658"/>
  </p:normalViewPr>
  <p:slideViewPr>
    <p:cSldViewPr snapToGrid="0">
      <p:cViewPr varScale="1">
        <p:scale>
          <a:sx n="120" d="100"/>
          <a:sy n="120" d="100"/>
        </p:scale>
        <p:origin x="5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9" Type="http://schemas.openxmlformats.org/officeDocument/2006/relationships/font" Target="fonts/font13.fntdata"/><Relationship Id="rId21" Type="http://schemas.openxmlformats.org/officeDocument/2006/relationships/slide" Target="slides/slide17.xml"/><Relationship Id="rId34" Type="http://schemas.openxmlformats.org/officeDocument/2006/relationships/font" Target="fonts/font8.fntdata"/><Relationship Id="rId42" Type="http://schemas.openxmlformats.org/officeDocument/2006/relationships/font" Target="fonts/font16.fntdata"/><Relationship Id="rId47" Type="http://schemas.openxmlformats.org/officeDocument/2006/relationships/theme" Target="theme/theme1.xml"/><Relationship Id="rId50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font" Target="fonts/font3.fntdata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6.fntdata"/><Relationship Id="rId37" Type="http://schemas.openxmlformats.org/officeDocument/2006/relationships/font" Target="fonts/font11.fntdata"/><Relationship Id="rId40" Type="http://schemas.openxmlformats.org/officeDocument/2006/relationships/font" Target="fonts/font14.fntdata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2.fntdata"/><Relationship Id="rId36" Type="http://schemas.openxmlformats.org/officeDocument/2006/relationships/font" Target="fonts/font10.fntdata"/><Relationship Id="rId49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5.fntdata"/><Relationship Id="rId44" Type="http://schemas.openxmlformats.org/officeDocument/2006/relationships/font" Target="fonts/font18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font" Target="fonts/font9.fntdata"/><Relationship Id="rId43" Type="http://schemas.openxmlformats.org/officeDocument/2006/relationships/font" Target="fonts/font17.fntdata"/><Relationship Id="rId48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7.fntdata"/><Relationship Id="rId38" Type="http://schemas.openxmlformats.org/officeDocument/2006/relationships/font" Target="fonts/font12.fntdata"/><Relationship Id="rId4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font" Target="fonts/font15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DB9BD2-5F3C-00AB-686E-C01997D9CAD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CDD391-091F-0AA2-DEAB-22EBF7E15A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0221F-9347-144E-BFA2-6A48D7BF235E}" type="datetimeFigureOut">
              <a:rPr lang="en-DK" smtClean="0"/>
              <a:t>3/13/25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066B7-C538-C051-2D95-3FB6C2D4B2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D8DC2F-6FEB-CB1E-E353-0E5205C4A7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A60D0-1DBE-D94C-AFB4-FC1E2B780E6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212425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0630D-959F-4DDA-9F29-989184363EA5}" type="datetimeFigureOut">
              <a:t>3/13/25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949F1-A4B4-4854-A4C2-C80A07411C2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61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B9F5415-B47A-0E00-2711-4AF3BBE2A36F}"/>
              </a:ext>
            </a:extLst>
          </p:cNvPr>
          <p:cNvSpPr/>
          <p:nvPr userDrawn="1"/>
        </p:nvSpPr>
        <p:spPr>
          <a:xfrm>
            <a:off x="0" y="0"/>
            <a:ext cx="1225142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62CA155-B01E-E01A-6A4B-2454CC57D173}"/>
              </a:ext>
            </a:extLst>
          </p:cNvPr>
          <p:cNvSpPr/>
          <p:nvPr userDrawn="1"/>
        </p:nvSpPr>
        <p:spPr>
          <a:xfrm>
            <a:off x="8255864" y="0"/>
            <a:ext cx="3995556" cy="686257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B9E035-7665-F68A-7771-C481707D3E76}"/>
              </a:ext>
            </a:extLst>
          </p:cNvPr>
          <p:cNvGrpSpPr/>
          <p:nvPr userDrawn="1"/>
        </p:nvGrpSpPr>
        <p:grpSpPr>
          <a:xfrm>
            <a:off x="806514" y="2705464"/>
            <a:ext cx="6516266" cy="457200"/>
            <a:chOff x="914984" y="5252593"/>
            <a:chExt cx="6516266" cy="457200"/>
          </a:xfrm>
        </p:grpSpPr>
        <p:pic>
          <p:nvPicPr>
            <p:cNvPr id="13" name="Graphic 12" descr="Marker outline">
              <a:extLst>
                <a:ext uri="{FF2B5EF4-FFF2-40B4-BE49-F238E27FC236}">
                  <a16:creationId xmlns:a16="http://schemas.microsoft.com/office/drawing/2014/main" id="{EBEA009F-79DE-45E1-3289-63FE9737744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14984" y="5252593"/>
              <a:ext cx="457200" cy="4572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EE16A05-330A-96C1-3CE4-098D52A4603C}"/>
                </a:ext>
              </a:extLst>
            </p:cNvPr>
            <p:cNvSpPr txBox="1"/>
            <p:nvPr/>
          </p:nvSpPr>
          <p:spPr>
            <a:xfrm>
              <a:off x="1335250" y="5296527"/>
              <a:ext cx="60960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b="0" i="0" u="none" strike="noStrike" noProof="0">
                  <a:solidFill>
                    <a:srgbClr val="3A573A"/>
                  </a:solidFill>
                  <a:effectLst/>
                  <a:latin typeface="Neo Sans Std Light" panose="020B0304030504040204" pitchFamily="34" charset="0"/>
                </a:rPr>
                <a:t>Greenville, South Carolina</a:t>
              </a:r>
              <a:endParaRPr lang="en-US">
                <a:solidFill>
                  <a:srgbClr val="3A573A"/>
                </a:solidFill>
              </a:endParaRPr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6C7DAF48-FAC6-2419-47CE-448C39A7627E}"/>
              </a:ext>
            </a:extLst>
          </p:cNvPr>
          <p:cNvSpPr/>
          <p:nvPr userDrawn="1"/>
        </p:nvSpPr>
        <p:spPr>
          <a:xfrm>
            <a:off x="9361064" y="3929047"/>
            <a:ext cx="1943048" cy="1943048"/>
          </a:xfrm>
          <a:prstGeom prst="ellipse">
            <a:avLst/>
          </a:prstGeom>
          <a:solidFill>
            <a:srgbClr val="592D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rgbClr val="FAF4E3"/>
                </a:solidFill>
                <a:latin typeface="Neo Sans Std Black" panose="020B0904030504040204" pitchFamily="34" charset="0"/>
              </a:rPr>
              <a:t>28-30</a:t>
            </a:r>
          </a:p>
          <a:p>
            <a:pPr algn="ctr"/>
            <a:r>
              <a:rPr lang="en-US" b="1">
                <a:solidFill>
                  <a:srgbClr val="FAF4E3"/>
                </a:solidFill>
                <a:latin typeface="Neo Sans Std Ultra" panose="020B0B04030504040204" pitchFamily="34" charset="0"/>
              </a:rPr>
              <a:t>April</a:t>
            </a:r>
          </a:p>
          <a:p>
            <a:pPr algn="ctr"/>
            <a:r>
              <a:rPr lang="en-US" b="1">
                <a:solidFill>
                  <a:srgbClr val="FAF4E3"/>
                </a:solidFill>
                <a:latin typeface="Neo Sans Std Light" panose="020B0304030504040204" pitchFamily="34" charset="0"/>
              </a:rPr>
              <a:t>2025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E260CF60-EBC9-587F-BFC9-F52125A033F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26168" y="-179269"/>
            <a:ext cx="2304393" cy="2304393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26E000-3DA0-E815-2F45-D891D092EB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1791" y="3619955"/>
            <a:ext cx="6771679" cy="27368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4400" b="1" i="0">
                <a:solidFill>
                  <a:srgbClr val="517770"/>
                </a:solidFill>
                <a:latin typeface="Neo Sans Std Black" panose="020B0504030504040204" pitchFamily="34" charset="77"/>
              </a:defRPr>
            </a:lvl1pPr>
          </a:lstStyle>
          <a:p>
            <a:pPr lvl="0"/>
            <a:r>
              <a:rPr lang="en-GB" dirty="0"/>
              <a:t>Title/Headline</a:t>
            </a:r>
            <a:endParaRPr lang="en-DK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3DA893-EEF7-B063-DFE8-C2AE9D27133F}"/>
              </a:ext>
            </a:extLst>
          </p:cNvPr>
          <p:cNvSpPr/>
          <p:nvPr userDrawn="1"/>
        </p:nvSpPr>
        <p:spPr>
          <a:xfrm>
            <a:off x="601791" y="302778"/>
            <a:ext cx="6771679" cy="2335939"/>
          </a:xfrm>
          <a:prstGeom prst="rect">
            <a:avLst/>
          </a:prstGeom>
          <a:solidFill>
            <a:srgbClr val="FBEDC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B2D1E6-58FB-6B56-99F9-A866B50A4C3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1791" y="307355"/>
            <a:ext cx="6771679" cy="2335939"/>
          </a:xfrm>
          <a:prstGeom prst="rect">
            <a:avLst/>
          </a:prstGeom>
          <a:ln>
            <a:solidFill>
              <a:srgbClr val="517770"/>
            </a:solidFill>
          </a:ln>
        </p:spPr>
        <p:txBody>
          <a:bodyPr/>
          <a:lstStyle>
            <a:lvl1pPr marL="0" indent="0">
              <a:buNone/>
              <a:defRPr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 dirty="0"/>
              <a:t>Click icon to add logo (SVG file)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DA1891-4320-AFC4-AA71-A89B06D34329}"/>
              </a:ext>
            </a:extLst>
          </p:cNvPr>
          <p:cNvSpPr txBox="1"/>
          <p:nvPr userDrawn="1"/>
        </p:nvSpPr>
        <p:spPr>
          <a:xfrm>
            <a:off x="9144198" y="1231195"/>
            <a:ext cx="28167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DK" sz="1600" b="0" i="0">
                <a:solidFill>
                  <a:srgbClr val="FAF4E3"/>
                </a:solidFill>
                <a:latin typeface="Neo Sans Std Medium" panose="020B0504030504040204" pitchFamily="34" charset="77"/>
              </a:rPr>
              <a:t>Asset Management </a:t>
            </a:r>
            <a:r>
              <a:rPr lang="en-GB" sz="1600" b="0" i="0">
                <a:solidFill>
                  <a:srgbClr val="FAF4E3"/>
                </a:solidFill>
                <a:latin typeface="Neo Sans Std Medium" panose="020B0504030504040204" pitchFamily="34" charset="77"/>
              </a:rPr>
              <a:t>in D365</a:t>
            </a:r>
            <a:endParaRPr lang="en-DK" sz="1600" b="0" i="0">
              <a:solidFill>
                <a:srgbClr val="FAF4E3"/>
              </a:solidFill>
              <a:latin typeface="Neo Sans Std Medium" panose="020B050403050404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6268C4D-DF90-F9F3-9795-345988E3900A}"/>
              </a:ext>
            </a:extLst>
          </p:cNvPr>
          <p:cNvSpPr/>
          <p:nvPr userDrawn="1"/>
        </p:nvSpPr>
        <p:spPr>
          <a:xfrm>
            <a:off x="0" y="5197642"/>
            <a:ext cx="12192000" cy="1660358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ctangle: Top Corners One Rounded and One Snipped 16">
            <a:extLst>
              <a:ext uri="{FF2B5EF4-FFF2-40B4-BE49-F238E27FC236}">
                <a16:creationId xmlns:a16="http://schemas.microsoft.com/office/drawing/2014/main" id="{A98CA8C1-CC97-C231-42F9-526D78B7B4EA}"/>
              </a:ext>
            </a:extLst>
          </p:cNvPr>
          <p:cNvSpPr/>
          <p:nvPr userDrawn="1"/>
        </p:nvSpPr>
        <p:spPr>
          <a:xfrm rot="10800000">
            <a:off x="8431764" y="-629817"/>
            <a:ext cx="4058816" cy="1259633"/>
          </a:xfrm>
          <a:prstGeom prst="snipRoundRect">
            <a:avLst>
              <a:gd name="adj1" fmla="val 16667"/>
              <a:gd name="adj2" fmla="val 5000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9E9417DB-AAFD-7CF6-4758-529036215F9C}"/>
              </a:ext>
            </a:extLst>
          </p:cNvPr>
          <p:cNvSpPr/>
          <p:nvPr userDrawn="1"/>
        </p:nvSpPr>
        <p:spPr>
          <a:xfrm>
            <a:off x="1330642" y="1988206"/>
            <a:ext cx="3143172" cy="3143172"/>
          </a:xfrm>
          <a:prstGeom prst="ellipse">
            <a:avLst/>
          </a:prstGeom>
          <a:solidFill>
            <a:srgbClr val="B9A5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2400" b="1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</a:endParaRPr>
          </a:p>
          <a:p>
            <a:pPr algn="ctr"/>
            <a:endParaRPr lang="en-US" sz="2400" b="1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</a:endParaRPr>
          </a:p>
          <a:p>
            <a:pPr algn="ctr"/>
            <a:endParaRPr lang="en-US" sz="2400" b="1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</a:endParaRPr>
          </a:p>
          <a:p>
            <a:pPr algn="ctr"/>
            <a:endParaRPr lang="en-US" sz="2800" b="1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  <a:ea typeface="+mn-lt"/>
              <a:cs typeface="+mn-lt"/>
            </a:endParaRPr>
          </a:p>
          <a:p>
            <a:pPr algn="ctr"/>
            <a:endParaRPr lang="en-US" sz="1200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</a:endParaRPr>
          </a:p>
          <a:p>
            <a:pPr algn="ctr"/>
            <a:endParaRPr lang="en-US" sz="1100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</a:endParaRPr>
          </a:p>
          <a:p>
            <a:pPr fontAlgn="base"/>
            <a:endParaRPr lang="en-US" sz="1600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</a:endParaRPr>
          </a:p>
          <a:p>
            <a:pPr marL="171450" indent="-171450">
              <a:buFont typeface="Wingdings"/>
              <a:buChar char="ü"/>
            </a:pPr>
            <a:endParaRPr lang="en-US" sz="1200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</a:endParaRPr>
          </a:p>
          <a:p>
            <a:pPr marL="171450" indent="-171450">
              <a:buFont typeface="Wingdings"/>
              <a:buChar char="ü"/>
            </a:pPr>
            <a:endParaRPr lang="en-US" sz="1200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</a:endParaRPr>
          </a:p>
          <a:p>
            <a:pPr algn="ctr"/>
            <a:endParaRPr lang="en-US" sz="1100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DE2ACBA-A183-1AD4-1863-B7F035105791}"/>
              </a:ext>
            </a:extLst>
          </p:cNvPr>
          <p:cNvSpPr/>
          <p:nvPr userDrawn="1"/>
        </p:nvSpPr>
        <p:spPr>
          <a:xfrm>
            <a:off x="7756725" y="712070"/>
            <a:ext cx="4058816" cy="3898314"/>
          </a:xfrm>
          <a:prstGeom prst="ellipse">
            <a:avLst/>
          </a:prstGeom>
          <a:solidFill>
            <a:srgbClr val="5177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2600" b="1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  <a:ea typeface="+mn-lt"/>
              <a:cs typeface="+mn-lt"/>
            </a:endParaRPr>
          </a:p>
          <a:p>
            <a:pPr algn="ctr"/>
            <a:endParaRPr lang="lt-LT" sz="2600">
              <a:solidFill>
                <a:schemeClr val="accent2">
                  <a:lumMod val="50000"/>
                </a:schemeClr>
              </a:solidFill>
              <a:latin typeface="Neo Sans Std Medium" panose="020B0604030504040204" pitchFamily="34" charset="0"/>
              <a:ea typeface="+mn-lt"/>
              <a:cs typeface="+mn-lt"/>
            </a:endParaRPr>
          </a:p>
          <a:p>
            <a:pPr algn="ctr"/>
            <a:r>
              <a:rPr lang="en-US">
                <a:solidFill>
                  <a:schemeClr val="accent2">
                    <a:lumMod val="50000"/>
                  </a:schemeClr>
                </a:solidFill>
                <a:latin typeface="Neo Sans Std Light" panose="020B0304030504040204" pitchFamily="34" charset="0"/>
                <a:ea typeface="+mn-lt"/>
                <a:cs typeface="+mn-lt"/>
              </a:rPr>
              <a:t> </a:t>
            </a:r>
            <a:endParaRPr lang="lt-LT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138C0B4-51E4-8851-2D72-4BF29D4C89CD}"/>
              </a:ext>
            </a:extLst>
          </p:cNvPr>
          <p:cNvSpPr/>
          <p:nvPr userDrawn="1"/>
        </p:nvSpPr>
        <p:spPr>
          <a:xfrm>
            <a:off x="4042908" y="900940"/>
            <a:ext cx="4388856" cy="4230438"/>
          </a:xfrm>
          <a:prstGeom prst="ellipse">
            <a:avLst/>
          </a:prstGeom>
          <a:solidFill>
            <a:srgbClr val="FBEDC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  <a:ea typeface="+mn-lt"/>
              <a:cs typeface="+mn-lt"/>
            </a:endParaRPr>
          </a:p>
          <a:p>
            <a:pPr algn="ctr"/>
            <a:endParaRPr lang="en-US">
              <a:solidFill>
                <a:schemeClr val="accent2">
                  <a:lumMod val="50000"/>
                </a:schemeClr>
              </a:solidFill>
              <a:latin typeface="Neo Sans Std Light" panose="020B0304030504040204" pitchFamily="34" charset="0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01AC81A-1775-955C-A7F7-D0AAAF44E5F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0258" y="712070"/>
            <a:ext cx="3014346" cy="5995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i="0">
                <a:solidFill>
                  <a:srgbClr val="517770"/>
                </a:solidFill>
                <a:latin typeface="Neo Sans Std Ultra" panose="020B0504030504040204" pitchFamily="34" charset="77"/>
              </a:defRPr>
            </a:lvl1pPr>
          </a:lstStyle>
          <a:p>
            <a:pPr lvl="0"/>
            <a:r>
              <a:rPr lang="en-DK"/>
              <a:t>Headline 1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A2842895-1DB6-458C-0BD3-970B19D431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060081" y="170114"/>
            <a:ext cx="2755460" cy="3014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Lorem ipsum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758D880-563B-C3E3-8D8B-EC494143CE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77823" y="5667188"/>
            <a:ext cx="4836353" cy="57974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Click to add text 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61C5B74-CE2C-97E2-10DA-D5EACC646E5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51915" y="2484287"/>
            <a:ext cx="2290993" cy="40327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 b="0" i="0">
                <a:solidFill>
                  <a:srgbClr val="FAF4E3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/>
              <a:t>Headline 2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B9BD4755-4720-BF78-63F5-B9D7CB6F12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10319" y="3024224"/>
            <a:ext cx="2332589" cy="118246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rgbClr val="FAF4E3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Lorem ipsum</a:t>
            </a:r>
          </a:p>
        </p:txBody>
      </p:sp>
      <p:sp>
        <p:nvSpPr>
          <p:cNvPr id="34" name="Text Placeholder 22">
            <a:extLst>
              <a:ext uri="{FF2B5EF4-FFF2-40B4-BE49-F238E27FC236}">
                <a16:creationId xmlns:a16="http://schemas.microsoft.com/office/drawing/2014/main" id="{CAD8DD13-B060-6213-3226-C77B636A31C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91837" y="1622884"/>
            <a:ext cx="2290993" cy="48969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0" i="0">
                <a:solidFill>
                  <a:srgbClr val="517770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/>
              <a:t>Headline 3</a:t>
            </a:r>
          </a:p>
        </p:txBody>
      </p:sp>
      <p:sp>
        <p:nvSpPr>
          <p:cNvPr id="35" name="Text Placeholder 24">
            <a:extLst>
              <a:ext uri="{FF2B5EF4-FFF2-40B4-BE49-F238E27FC236}">
                <a16:creationId xmlns:a16="http://schemas.microsoft.com/office/drawing/2014/main" id="{3D20E95E-4069-22E4-5FE3-EC0852EDC8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46981" y="2443256"/>
            <a:ext cx="2971207" cy="195006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da-DK" err="1"/>
              <a:t>Lorem</a:t>
            </a:r>
            <a:r>
              <a:rPr lang="da-DK"/>
              <a:t> </a:t>
            </a:r>
            <a:r>
              <a:rPr lang="da-DK" err="1"/>
              <a:t>ipsum</a:t>
            </a:r>
            <a:endParaRPr lang="en-DK"/>
          </a:p>
        </p:txBody>
      </p:sp>
      <p:sp>
        <p:nvSpPr>
          <p:cNvPr id="38" name="Text Placeholder 22">
            <a:extLst>
              <a:ext uri="{FF2B5EF4-FFF2-40B4-BE49-F238E27FC236}">
                <a16:creationId xmlns:a16="http://schemas.microsoft.com/office/drawing/2014/main" id="{B28417DE-5203-5DF4-C428-A23D951D320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40068" y="1311602"/>
            <a:ext cx="1892130" cy="4226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solidFill>
                  <a:srgbClr val="FAF4E3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/>
              <a:t>Headline 4</a:t>
            </a:r>
          </a:p>
        </p:txBody>
      </p:sp>
      <p:sp>
        <p:nvSpPr>
          <p:cNvPr id="39" name="Text Placeholder 24">
            <a:extLst>
              <a:ext uri="{FF2B5EF4-FFF2-40B4-BE49-F238E27FC236}">
                <a16:creationId xmlns:a16="http://schemas.microsoft.com/office/drawing/2014/main" id="{341678EC-EC48-19A2-BA13-EEA2E26CD32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336211" y="1988206"/>
            <a:ext cx="2937315" cy="19636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FAF4E3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da-DK" err="1"/>
              <a:t>Lorem</a:t>
            </a:r>
            <a:r>
              <a:rPr lang="da-DK"/>
              <a:t> </a:t>
            </a:r>
            <a:r>
              <a:rPr lang="da-DK" err="1"/>
              <a:t>ipsum</a:t>
            </a:r>
            <a:endParaRPr lang="en-DK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D75F26C-0931-42C2-E98C-59D576A653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25727" y="5352022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609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814C37F-D233-53DC-40A6-7A2110F929D7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F4D44DE-BEC1-8236-FCDB-58577E376561}"/>
              </a:ext>
            </a:extLst>
          </p:cNvPr>
          <p:cNvSpPr/>
          <p:nvPr userDrawn="1"/>
        </p:nvSpPr>
        <p:spPr>
          <a:xfrm>
            <a:off x="9250017" y="-1816152"/>
            <a:ext cx="5619853" cy="561985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A18D143-99FA-FCF5-EE5C-854B00BDED36}"/>
              </a:ext>
            </a:extLst>
          </p:cNvPr>
          <p:cNvSpPr/>
          <p:nvPr userDrawn="1"/>
        </p:nvSpPr>
        <p:spPr>
          <a:xfrm>
            <a:off x="0" y="5864225"/>
            <a:ext cx="12192000" cy="993775"/>
          </a:xfrm>
          <a:prstGeom prst="rect">
            <a:avLst/>
          </a:prstGeom>
          <a:solidFill>
            <a:srgbClr val="592D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C53C3B8-E9C7-9F47-9B0D-123C979D445D}"/>
              </a:ext>
            </a:extLst>
          </p:cNvPr>
          <p:cNvSpPr/>
          <p:nvPr userDrawn="1"/>
        </p:nvSpPr>
        <p:spPr>
          <a:xfrm>
            <a:off x="-947859" y="-480278"/>
            <a:ext cx="2167057" cy="2167057"/>
          </a:xfrm>
          <a:prstGeom prst="ellipse">
            <a:avLst/>
          </a:prstGeom>
          <a:solidFill>
            <a:srgbClr val="E7BC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48AE241-D532-1BC7-D217-B489F4C865A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68980" y="1155132"/>
            <a:ext cx="7016205" cy="216705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0" i="0">
                <a:solidFill>
                  <a:srgbClr val="517770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/>
              <a:t>Click to add title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7CE20A37-B0DF-414E-0E9F-4982BE4B75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8980" y="3502932"/>
            <a:ext cx="7016205" cy="205291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en-DK"/>
              <a:t>Click to add text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B4F2B08-D749-5066-2E91-E2EC71A1AF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4699" y="5515680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206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814C37F-D233-53DC-40A6-7A2110F929D7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F4D44DE-BEC1-8236-FCDB-58577E376561}"/>
              </a:ext>
            </a:extLst>
          </p:cNvPr>
          <p:cNvSpPr/>
          <p:nvPr userDrawn="1"/>
        </p:nvSpPr>
        <p:spPr>
          <a:xfrm>
            <a:off x="9250017" y="-1816152"/>
            <a:ext cx="5619853" cy="561985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A18D143-99FA-FCF5-EE5C-854B00BDED36}"/>
              </a:ext>
            </a:extLst>
          </p:cNvPr>
          <p:cNvSpPr/>
          <p:nvPr userDrawn="1"/>
        </p:nvSpPr>
        <p:spPr>
          <a:xfrm>
            <a:off x="0" y="5864225"/>
            <a:ext cx="12192000" cy="993775"/>
          </a:xfrm>
          <a:prstGeom prst="rect">
            <a:avLst/>
          </a:prstGeom>
          <a:solidFill>
            <a:srgbClr val="592D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C53C3B8-E9C7-9F47-9B0D-123C979D445D}"/>
              </a:ext>
            </a:extLst>
          </p:cNvPr>
          <p:cNvSpPr/>
          <p:nvPr userDrawn="1"/>
        </p:nvSpPr>
        <p:spPr>
          <a:xfrm>
            <a:off x="-947859" y="-480278"/>
            <a:ext cx="2167057" cy="2167057"/>
          </a:xfrm>
          <a:prstGeom prst="ellipse">
            <a:avLst/>
          </a:prstGeom>
          <a:solidFill>
            <a:srgbClr val="E7BC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48AE241-D532-1BC7-D217-B489F4C865A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68980" y="1155132"/>
            <a:ext cx="7155101" cy="253719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600" b="1" i="0">
                <a:solidFill>
                  <a:srgbClr val="517770"/>
                </a:solidFill>
                <a:latin typeface="Neo Sans Std Ultra" panose="020B0504030504040204" pitchFamily="34" charset="77"/>
              </a:defRPr>
            </a:lvl1pPr>
          </a:lstStyle>
          <a:p>
            <a:pPr lvl="0"/>
            <a:r>
              <a:rPr lang="en-DK"/>
              <a:t>Click to add title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7CE20A37-B0DF-414E-0E9F-4982BE4B75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8980" y="3803700"/>
            <a:ext cx="7155101" cy="189916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en-DK"/>
              <a:t>Click to add text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9A10C4A-70E9-9A6F-E4CA-D6AC2FBD55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4699" y="5515680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3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D3BF07-FA36-2889-568C-FCB3C981FCAC}"/>
              </a:ext>
            </a:extLst>
          </p:cNvPr>
          <p:cNvSpPr/>
          <p:nvPr userDrawn="1"/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665857-F2FA-A24B-D35F-9ACC20D119FD}"/>
              </a:ext>
            </a:extLst>
          </p:cNvPr>
          <p:cNvSpPr/>
          <p:nvPr userDrawn="1"/>
        </p:nvSpPr>
        <p:spPr>
          <a:xfrm>
            <a:off x="0" y="5864225"/>
            <a:ext cx="12192000" cy="993775"/>
          </a:xfrm>
          <a:prstGeom prst="rect">
            <a:avLst/>
          </a:prstGeom>
          <a:solidFill>
            <a:srgbClr val="592D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12FC1DA-DECC-DB33-11DC-0BFC4D8A189A}"/>
              </a:ext>
            </a:extLst>
          </p:cNvPr>
          <p:cNvSpPr/>
          <p:nvPr userDrawn="1"/>
        </p:nvSpPr>
        <p:spPr>
          <a:xfrm>
            <a:off x="8693426" y="619073"/>
            <a:ext cx="5619853" cy="561985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859EBF2-D50C-23D8-D74C-185497F3A234}"/>
              </a:ext>
            </a:extLst>
          </p:cNvPr>
          <p:cNvSpPr/>
          <p:nvPr userDrawn="1"/>
        </p:nvSpPr>
        <p:spPr>
          <a:xfrm>
            <a:off x="7931098" y="4690943"/>
            <a:ext cx="2167057" cy="2167057"/>
          </a:xfrm>
          <a:prstGeom prst="ellipse">
            <a:avLst/>
          </a:prstGeom>
          <a:solidFill>
            <a:srgbClr val="E7BC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D33ACAB-35EC-A3F3-6D43-32B752E9ED7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3033" y="1270930"/>
            <a:ext cx="7369715" cy="36251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1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DK"/>
              <a:t>Add a quote here, example: ‘’At least 40% of all businesses will die in the next ten years… if they don’t figure out how to change their entire company to accom</a:t>
            </a:r>
            <a:r>
              <a:rPr lang="en-GB"/>
              <a:t>m</a:t>
            </a:r>
            <a:r>
              <a:rPr lang="en-DK"/>
              <a:t>odate new technologes.’’</a:t>
            </a:r>
            <a:endParaRPr lang="en-US"/>
          </a:p>
        </p:txBody>
      </p:sp>
      <p:sp>
        <p:nvSpPr>
          <p:cNvPr id="2" name="Text Placeholder 11">
            <a:extLst>
              <a:ext uri="{FF2B5EF4-FFF2-40B4-BE49-F238E27FC236}">
                <a16:creationId xmlns:a16="http://schemas.microsoft.com/office/drawing/2014/main" id="{41463B5F-6096-264E-7968-0DF4825511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3034" y="5048852"/>
            <a:ext cx="3816287" cy="321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592D5D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GB"/>
              <a:t>Write the n</a:t>
            </a:r>
            <a:r>
              <a:rPr lang="en-DK"/>
              <a:t>ame of the author here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C37A85F-BA86-3009-B97E-CA6CE78560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4699" y="5515680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749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D3BF07-FA36-2889-568C-FCB3C981FCAC}"/>
              </a:ext>
            </a:extLst>
          </p:cNvPr>
          <p:cNvSpPr/>
          <p:nvPr userDrawn="1"/>
        </p:nvSpPr>
        <p:spPr>
          <a:xfrm>
            <a:off x="0" y="13252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665857-F2FA-A24B-D35F-9ACC20D119FD}"/>
              </a:ext>
            </a:extLst>
          </p:cNvPr>
          <p:cNvSpPr/>
          <p:nvPr userDrawn="1"/>
        </p:nvSpPr>
        <p:spPr>
          <a:xfrm>
            <a:off x="0" y="5864225"/>
            <a:ext cx="12192000" cy="993775"/>
          </a:xfrm>
          <a:prstGeom prst="rect">
            <a:avLst/>
          </a:prstGeom>
          <a:solidFill>
            <a:srgbClr val="592D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12FC1DA-DECC-DB33-11DC-0BFC4D8A189A}"/>
              </a:ext>
            </a:extLst>
          </p:cNvPr>
          <p:cNvSpPr/>
          <p:nvPr userDrawn="1"/>
        </p:nvSpPr>
        <p:spPr>
          <a:xfrm>
            <a:off x="8545596" y="-495444"/>
            <a:ext cx="7693818" cy="769381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859EBF2-D50C-23D8-D74C-185497F3A234}"/>
              </a:ext>
            </a:extLst>
          </p:cNvPr>
          <p:cNvSpPr/>
          <p:nvPr userDrawn="1"/>
        </p:nvSpPr>
        <p:spPr>
          <a:xfrm>
            <a:off x="-581197" y="-495444"/>
            <a:ext cx="2688291" cy="2688291"/>
          </a:xfrm>
          <a:prstGeom prst="ellipse">
            <a:avLst/>
          </a:prstGeom>
          <a:solidFill>
            <a:srgbClr val="E7BC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D33ACAB-35EC-A3F3-6D43-32B752E9ED7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7977" y="3643972"/>
            <a:ext cx="7290683" cy="20044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 b="0" i="1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en-DK"/>
              <a:t>Click to add next topic name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0EFB1FD-1F2D-078C-B7AE-86E23C700D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4699" y="5515680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48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D3BF07-FA36-2889-568C-FCB3C981FCAC}"/>
              </a:ext>
            </a:extLst>
          </p:cNvPr>
          <p:cNvSpPr/>
          <p:nvPr userDrawn="1"/>
        </p:nvSpPr>
        <p:spPr>
          <a:xfrm>
            <a:off x="0" y="13252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665857-F2FA-A24B-D35F-9ACC20D119FD}"/>
              </a:ext>
            </a:extLst>
          </p:cNvPr>
          <p:cNvSpPr/>
          <p:nvPr userDrawn="1"/>
        </p:nvSpPr>
        <p:spPr>
          <a:xfrm>
            <a:off x="0" y="5864225"/>
            <a:ext cx="12192000" cy="993775"/>
          </a:xfrm>
          <a:prstGeom prst="rect">
            <a:avLst/>
          </a:prstGeom>
          <a:solidFill>
            <a:srgbClr val="592D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12FC1DA-DECC-DB33-11DC-0BFC4D8A189A}"/>
              </a:ext>
            </a:extLst>
          </p:cNvPr>
          <p:cNvSpPr/>
          <p:nvPr userDrawn="1"/>
        </p:nvSpPr>
        <p:spPr>
          <a:xfrm>
            <a:off x="9417954" y="-2877640"/>
            <a:ext cx="7693818" cy="769381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859EBF2-D50C-23D8-D74C-185497F3A234}"/>
              </a:ext>
            </a:extLst>
          </p:cNvPr>
          <p:cNvSpPr/>
          <p:nvPr userDrawn="1"/>
        </p:nvSpPr>
        <p:spPr>
          <a:xfrm>
            <a:off x="-581197" y="-495444"/>
            <a:ext cx="2688291" cy="2688291"/>
          </a:xfrm>
          <a:prstGeom prst="ellipse">
            <a:avLst/>
          </a:prstGeom>
          <a:solidFill>
            <a:srgbClr val="E7BC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D33ACAB-35EC-A3F3-6D43-32B752E9ED7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73588" y="3425075"/>
            <a:ext cx="9346857" cy="23043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solidFill>
                  <a:srgbClr val="517770"/>
                </a:solidFill>
                <a:latin typeface="Neo Sans Std Black" panose="020B0504030504040204" pitchFamily="34" charset="77"/>
              </a:defRPr>
            </a:lvl1pPr>
          </a:lstStyle>
          <a:p>
            <a:pPr lvl="0"/>
            <a:r>
              <a:rPr lang="en-DK"/>
              <a:t>Click here to add text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738919DA-3400-ACBE-83B9-A42008FD34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4699" y="5515680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625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D3BF07-FA36-2889-568C-FCB3C981FCAC}"/>
              </a:ext>
            </a:extLst>
          </p:cNvPr>
          <p:cNvSpPr/>
          <p:nvPr userDrawn="1"/>
        </p:nvSpPr>
        <p:spPr>
          <a:xfrm>
            <a:off x="0" y="13252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665857-F2FA-A24B-D35F-9ACC20D119FD}"/>
              </a:ext>
            </a:extLst>
          </p:cNvPr>
          <p:cNvSpPr/>
          <p:nvPr userDrawn="1"/>
        </p:nvSpPr>
        <p:spPr>
          <a:xfrm>
            <a:off x="0" y="5864225"/>
            <a:ext cx="12192000" cy="993775"/>
          </a:xfrm>
          <a:prstGeom prst="rect">
            <a:avLst/>
          </a:prstGeom>
          <a:solidFill>
            <a:srgbClr val="592D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12FC1DA-DECC-DB33-11DC-0BFC4D8A189A}"/>
              </a:ext>
            </a:extLst>
          </p:cNvPr>
          <p:cNvSpPr/>
          <p:nvPr userDrawn="1"/>
        </p:nvSpPr>
        <p:spPr>
          <a:xfrm>
            <a:off x="7242314" y="-417909"/>
            <a:ext cx="7693818" cy="769381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859EBF2-D50C-23D8-D74C-185497F3A234}"/>
              </a:ext>
            </a:extLst>
          </p:cNvPr>
          <p:cNvSpPr/>
          <p:nvPr userDrawn="1"/>
        </p:nvSpPr>
        <p:spPr>
          <a:xfrm>
            <a:off x="-581197" y="-495444"/>
            <a:ext cx="2688291" cy="2688291"/>
          </a:xfrm>
          <a:prstGeom prst="ellipse">
            <a:avLst/>
          </a:prstGeom>
          <a:solidFill>
            <a:srgbClr val="E7BC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A55D2D4-75F5-C57A-F4B1-F07DBB35A9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4699" y="5515680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868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3534227-2A13-8B77-0747-74E35A7D5513}"/>
              </a:ext>
            </a:extLst>
          </p:cNvPr>
          <p:cNvSpPr/>
          <p:nvPr userDrawn="1"/>
        </p:nvSpPr>
        <p:spPr>
          <a:xfrm>
            <a:off x="6773" y="0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11E2DEA4-4741-9345-2F9E-AEA3841CCC61}"/>
              </a:ext>
            </a:extLst>
          </p:cNvPr>
          <p:cNvSpPr/>
          <p:nvPr userDrawn="1"/>
        </p:nvSpPr>
        <p:spPr>
          <a:xfrm>
            <a:off x="665889" y="1691268"/>
            <a:ext cx="9928539" cy="4314219"/>
          </a:xfrm>
          <a:prstGeom prst="roundRect">
            <a:avLst/>
          </a:prstGeom>
          <a:solidFill>
            <a:srgbClr val="5177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254DF53-6144-8218-F77E-2A02F9BDEE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3399" y="2039360"/>
            <a:ext cx="9222146" cy="3436530"/>
          </a:xfrm>
          <a:prstGeom prst="rect">
            <a:avLst/>
          </a:prstGeom>
        </p:spPr>
        <p:txBody>
          <a:bodyPr>
            <a:noAutofit/>
          </a:bodyPr>
          <a:lstStyle>
            <a:lvl1pPr marL="457200" indent="-457200">
              <a:buAutoNum type="arabicPeriod"/>
              <a:defRPr sz="2000" b="0" i="0">
                <a:solidFill>
                  <a:srgbClr val="FAF4E3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Lorem ipsum</a:t>
            </a:r>
          </a:p>
          <a:p>
            <a:pPr lvl="0"/>
            <a:r>
              <a:rPr lang="en-DK"/>
              <a:t>Lorem ipsum</a:t>
            </a:r>
          </a:p>
          <a:p>
            <a:pPr lvl="0"/>
            <a:r>
              <a:rPr lang="en-DK"/>
              <a:t>Lorem ipsum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8D8F9D2-9368-CF83-275C-CE43AB955D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3399" y="671836"/>
            <a:ext cx="3441456" cy="48983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200" b="1" i="1">
                <a:solidFill>
                  <a:srgbClr val="517770"/>
                </a:solidFill>
                <a:latin typeface="Neo Sans Std Black" panose="020B0504030504040204" pitchFamily="34" charset="77"/>
              </a:defRPr>
            </a:lvl1pPr>
          </a:lstStyle>
          <a:p>
            <a:pPr lvl="0"/>
            <a:r>
              <a:rPr lang="en-DK"/>
              <a:t>Key take-aways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504A1BB-C758-ADAD-2B77-B2D0AEF113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88013" y="-42394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6214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3534227-2A13-8B77-0747-74E35A7D551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11E2DEA4-4741-9345-2F9E-AEA3841CCC61}"/>
              </a:ext>
            </a:extLst>
          </p:cNvPr>
          <p:cNvSpPr/>
          <p:nvPr userDrawn="1"/>
        </p:nvSpPr>
        <p:spPr>
          <a:xfrm>
            <a:off x="665889" y="1691268"/>
            <a:ext cx="9928539" cy="4314219"/>
          </a:xfrm>
          <a:prstGeom prst="roundRect">
            <a:avLst/>
          </a:prstGeom>
          <a:solidFill>
            <a:srgbClr val="5177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254DF53-6144-8218-F77E-2A02F9BDEE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3399" y="2039360"/>
            <a:ext cx="9222146" cy="34365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Tx/>
              <a:buNone/>
              <a:defRPr sz="2000" b="0" i="0">
                <a:solidFill>
                  <a:srgbClr val="FAF4E3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/>
              <a:t>1. Example: Optimal preventive maintenance policy for electric power distribution systems based on the fuzzy AHP methods 2016, Complexity</a:t>
            </a:r>
            <a:endParaRPr lang="en-GB">
              <a:solidFill>
                <a:srgbClr val="3F3F3F"/>
              </a:solidFill>
              <a:effectLst/>
              <a:latin typeface="Helvetica" pitchFamily="2" charset="0"/>
            </a:endParaRP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8D8F9D2-9368-CF83-275C-CE43AB955D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3398" y="671836"/>
            <a:ext cx="4503001" cy="48983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200" b="1" i="1">
                <a:solidFill>
                  <a:srgbClr val="517770"/>
                </a:solidFill>
                <a:latin typeface="Neo Sans Std Black" panose="020B0504030504040204" pitchFamily="34" charset="77"/>
              </a:defRPr>
            </a:lvl1pPr>
          </a:lstStyle>
          <a:p>
            <a:pPr lvl="0"/>
            <a:r>
              <a:rPr lang="en-DK"/>
              <a:t>Suggested Resources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1850314-BEAA-DC05-1984-734088F967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88013" y="-42394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9376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D3BF07-FA36-2889-568C-FCB3C981FCAC}"/>
              </a:ext>
            </a:extLst>
          </p:cNvPr>
          <p:cNvSpPr/>
          <p:nvPr userDrawn="1"/>
        </p:nvSpPr>
        <p:spPr>
          <a:xfrm>
            <a:off x="0" y="-12760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665857-F2FA-A24B-D35F-9ACC20D119FD}"/>
              </a:ext>
            </a:extLst>
          </p:cNvPr>
          <p:cNvSpPr/>
          <p:nvPr userDrawn="1"/>
        </p:nvSpPr>
        <p:spPr>
          <a:xfrm>
            <a:off x="0" y="5864225"/>
            <a:ext cx="12192000" cy="993775"/>
          </a:xfrm>
          <a:prstGeom prst="rect">
            <a:avLst/>
          </a:prstGeom>
          <a:solidFill>
            <a:srgbClr val="592D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12FC1DA-DECC-DB33-11DC-0BFC4D8A189A}"/>
              </a:ext>
            </a:extLst>
          </p:cNvPr>
          <p:cNvSpPr/>
          <p:nvPr userDrawn="1"/>
        </p:nvSpPr>
        <p:spPr>
          <a:xfrm>
            <a:off x="8693426" y="619073"/>
            <a:ext cx="5619853" cy="561985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859EBF2-D50C-23D8-D74C-185497F3A234}"/>
              </a:ext>
            </a:extLst>
          </p:cNvPr>
          <p:cNvSpPr/>
          <p:nvPr userDrawn="1"/>
        </p:nvSpPr>
        <p:spPr>
          <a:xfrm>
            <a:off x="7931098" y="4690943"/>
            <a:ext cx="2167057" cy="2167057"/>
          </a:xfrm>
          <a:prstGeom prst="ellipse">
            <a:avLst/>
          </a:prstGeom>
          <a:solidFill>
            <a:srgbClr val="E7BC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D33ACAB-35EC-A3F3-6D43-32B752E9ED7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2014" y="901701"/>
            <a:ext cx="2848596" cy="6355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517770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/>
              <a:t>Thank You!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76A8C4F4-66D9-E1EE-984E-BE1DCBCE3E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62014" y="1803401"/>
            <a:ext cx="1801674" cy="5422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Reach us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C7B41C6C-5F65-6F4B-DFD1-57851B3D27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2014" y="4567072"/>
            <a:ext cx="3497951" cy="3803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en-GB"/>
              <a:t>E</a:t>
            </a:r>
            <a:r>
              <a:rPr lang="en-DK"/>
              <a:t>mail: 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727AF334-BB2A-69E0-329E-D2E8329927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2014" y="5050450"/>
            <a:ext cx="3497951" cy="3803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da-DK"/>
              <a:t>LinkedIn: </a:t>
            </a:r>
            <a:endParaRPr lang="en-DK"/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D6B5A09F-A5DA-027C-5F3C-ABCAB54581E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42674" y="2621942"/>
            <a:ext cx="2388424" cy="88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da-DK"/>
              <a:t>Speaker </a:t>
            </a:r>
            <a:r>
              <a:rPr lang="da-DK" err="1"/>
              <a:t>Name</a:t>
            </a:r>
            <a:endParaRPr lang="en-DK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E150407F-A674-1C81-91C0-16E2A9A71E2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2674" y="3507156"/>
            <a:ext cx="2388424" cy="8852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da-DK"/>
              <a:t>Company &amp; </a:t>
            </a:r>
            <a:r>
              <a:rPr lang="da-DK" err="1"/>
              <a:t>Email</a:t>
            </a:r>
            <a:r>
              <a:rPr lang="da-DK"/>
              <a:t> </a:t>
            </a:r>
            <a:r>
              <a:rPr lang="da-DK" err="1"/>
              <a:t>address</a:t>
            </a:r>
            <a:endParaRPr lang="en-DK"/>
          </a:p>
        </p:txBody>
      </p:sp>
      <p:sp>
        <p:nvSpPr>
          <p:cNvPr id="5" name="Picture Placeholder 18">
            <a:extLst>
              <a:ext uri="{FF2B5EF4-FFF2-40B4-BE49-F238E27FC236}">
                <a16:creationId xmlns:a16="http://schemas.microsoft.com/office/drawing/2014/main" id="{20565657-B3D2-6FAF-0F96-D50F32B9C7F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860566" y="2705100"/>
            <a:ext cx="1425388" cy="1422281"/>
          </a:xfrm>
          <a:prstGeom prst="ellipse">
            <a:avLst/>
          </a:prstGeom>
          <a:solidFill>
            <a:srgbClr val="E7BC3E">
              <a:alpha val="20000"/>
            </a:srgbClr>
          </a:solidFill>
          <a:ln>
            <a:solidFill>
              <a:srgbClr val="517770"/>
            </a:solidFill>
          </a:ln>
        </p:spPr>
        <p:txBody>
          <a:bodyPr/>
          <a:lstStyle>
            <a:lvl1pPr marL="0" indent="0">
              <a:buNone/>
              <a:defRPr sz="16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 dirty="0"/>
              <a:t>Click icon to add picture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09F04E2-DA63-8875-9591-EB8E0B2507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4699" y="5515680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1FDDD10-5CBD-0025-EEAA-8E448D767314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3DCE674-AD48-5141-ED04-791E47C876B2}"/>
              </a:ext>
            </a:extLst>
          </p:cNvPr>
          <p:cNvSpPr/>
          <p:nvPr userDrawn="1"/>
        </p:nvSpPr>
        <p:spPr>
          <a:xfrm>
            <a:off x="818147" y="1003771"/>
            <a:ext cx="4668366" cy="4668366"/>
          </a:xfrm>
          <a:prstGeom prst="rect">
            <a:avLst/>
          </a:prstGeom>
          <a:solidFill>
            <a:srgbClr val="E7BC3E">
              <a:alpha val="20000"/>
            </a:srgbClr>
          </a:solidFill>
          <a:ln>
            <a:solidFill>
              <a:srgbClr val="5177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3510E5-2B35-E62D-0387-6787AAFA69C9}"/>
              </a:ext>
            </a:extLst>
          </p:cNvPr>
          <p:cNvSpPr/>
          <p:nvPr userDrawn="1"/>
        </p:nvSpPr>
        <p:spPr>
          <a:xfrm>
            <a:off x="0" y="5864225"/>
            <a:ext cx="12192000" cy="993775"/>
          </a:xfrm>
          <a:prstGeom prst="rect">
            <a:avLst/>
          </a:prstGeom>
          <a:solidFill>
            <a:srgbClr val="B9A5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258771-9EAC-39EF-8FFD-099650686D4A}"/>
              </a:ext>
            </a:extLst>
          </p:cNvPr>
          <p:cNvSpPr/>
          <p:nvPr userDrawn="1"/>
        </p:nvSpPr>
        <p:spPr>
          <a:xfrm>
            <a:off x="9250017" y="-1816152"/>
            <a:ext cx="5619853" cy="561985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A98ADCD-457D-24B1-D8C6-FB4223EC48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3248" y="1003771"/>
            <a:ext cx="3496667" cy="9941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solidFill>
                  <a:srgbClr val="517770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/>
              <a:t>Speaker’s name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70C200D-3FFB-85C1-5021-5D91EE7B927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3249" y="2878602"/>
            <a:ext cx="3496668" cy="27935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en-DK"/>
              <a:t>About the speaker – write down key responsibilites, years of experience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8509365-C880-4B21-955C-D016CCBFDC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4699" y="5515680"/>
            <a:ext cx="1789814" cy="1789814"/>
          </a:xfrm>
          <a:prstGeom prst="rect">
            <a:avLst/>
          </a:prstGeom>
        </p:spPr>
      </p:pic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7DD6F188-1CCC-38A5-E8C8-6C69A6625D6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63249" y="2093945"/>
            <a:ext cx="3496666" cy="68861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 b="0" i="0">
                <a:solidFill>
                  <a:srgbClr val="517770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/>
              <a:t>Job title/company</a:t>
            </a:r>
          </a:p>
        </p:txBody>
      </p:sp>
      <p:sp>
        <p:nvSpPr>
          <p:cNvPr id="5" name="Picture Placeholder 17">
            <a:extLst>
              <a:ext uri="{FF2B5EF4-FFF2-40B4-BE49-F238E27FC236}">
                <a16:creationId xmlns:a16="http://schemas.microsoft.com/office/drawing/2014/main" id="{46C4AA7E-BFEE-EB02-309B-C05E7B4F946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25823" y="1003770"/>
            <a:ext cx="4668367" cy="46683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D3BF07-FA36-2889-568C-FCB3C981FCAC}"/>
              </a:ext>
            </a:extLst>
          </p:cNvPr>
          <p:cNvSpPr/>
          <p:nvPr userDrawn="1"/>
        </p:nvSpPr>
        <p:spPr>
          <a:xfrm>
            <a:off x="0" y="-55245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665857-F2FA-A24B-D35F-9ACC20D119FD}"/>
              </a:ext>
            </a:extLst>
          </p:cNvPr>
          <p:cNvSpPr/>
          <p:nvPr userDrawn="1"/>
        </p:nvSpPr>
        <p:spPr>
          <a:xfrm>
            <a:off x="0" y="5864225"/>
            <a:ext cx="12192000" cy="993775"/>
          </a:xfrm>
          <a:prstGeom prst="rect">
            <a:avLst/>
          </a:prstGeom>
          <a:solidFill>
            <a:srgbClr val="592D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12FC1DA-DECC-DB33-11DC-0BFC4D8A189A}"/>
              </a:ext>
            </a:extLst>
          </p:cNvPr>
          <p:cNvSpPr/>
          <p:nvPr userDrawn="1"/>
        </p:nvSpPr>
        <p:spPr>
          <a:xfrm>
            <a:off x="8901567" y="-1278259"/>
            <a:ext cx="5619853" cy="561985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859EBF2-D50C-23D8-D74C-185497F3A234}"/>
              </a:ext>
            </a:extLst>
          </p:cNvPr>
          <p:cNvSpPr/>
          <p:nvPr userDrawn="1"/>
        </p:nvSpPr>
        <p:spPr>
          <a:xfrm>
            <a:off x="-339216" y="-538769"/>
            <a:ext cx="2549605" cy="2560201"/>
          </a:xfrm>
          <a:prstGeom prst="ellipse">
            <a:avLst/>
          </a:prstGeom>
          <a:solidFill>
            <a:srgbClr val="E7BC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D33ACAB-35EC-A3F3-6D43-32B752E9ED7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2014" y="901701"/>
            <a:ext cx="6085324" cy="6355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517770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/>
              <a:t>Thank you for attending!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76A8C4F4-66D9-E1EE-984E-BE1DCBCE3E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62014" y="1633881"/>
            <a:ext cx="1801674" cy="5422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Reach us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C7B41C6C-5F65-6F4B-DFD1-57851B3D27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21645" y="2433548"/>
            <a:ext cx="2388424" cy="7467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da-DK"/>
              <a:t>Speaker 1 </a:t>
            </a:r>
            <a:r>
              <a:rPr lang="da-DK" err="1"/>
              <a:t>Name</a:t>
            </a:r>
            <a:endParaRPr lang="en-DK"/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727AF334-BB2A-69E0-329E-D2E8329927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11135" y="3250183"/>
            <a:ext cx="2398934" cy="7467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da-DK"/>
              <a:t>Company &amp; </a:t>
            </a:r>
            <a:r>
              <a:rPr lang="da-DK" err="1"/>
              <a:t>Email</a:t>
            </a:r>
            <a:r>
              <a:rPr lang="da-DK"/>
              <a:t> </a:t>
            </a:r>
            <a:r>
              <a:rPr lang="da-DK" err="1"/>
              <a:t>address</a:t>
            </a:r>
            <a:endParaRPr lang="en-DK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2BBED792-281A-462E-CB53-2A3D365CF95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695353" y="2385705"/>
            <a:ext cx="1425388" cy="1422281"/>
          </a:xfrm>
          <a:prstGeom prst="ellipse">
            <a:avLst/>
          </a:prstGeom>
          <a:solidFill>
            <a:srgbClr val="E7BC3E">
              <a:alpha val="20000"/>
            </a:srgbClr>
          </a:solidFill>
          <a:ln>
            <a:solidFill>
              <a:srgbClr val="517770"/>
            </a:solidFill>
          </a:ln>
        </p:spPr>
        <p:txBody>
          <a:bodyPr/>
          <a:lstStyle>
            <a:lvl1pPr marL="0" indent="0">
              <a:buNone/>
              <a:defRPr sz="16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/>
              <a:t>Click icon to add picture</a:t>
            </a:r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FB27F0A2-DDF9-9CC2-5C6C-CDF0C9C9527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686826" y="4175731"/>
            <a:ext cx="1425388" cy="1422281"/>
          </a:xfrm>
          <a:prstGeom prst="ellipse">
            <a:avLst/>
          </a:prstGeom>
          <a:solidFill>
            <a:srgbClr val="E7BC3E">
              <a:alpha val="20000"/>
            </a:srgbClr>
          </a:solidFill>
          <a:ln>
            <a:solidFill>
              <a:srgbClr val="517770"/>
            </a:solidFill>
          </a:ln>
        </p:spPr>
        <p:txBody>
          <a:bodyPr/>
          <a:lstStyle>
            <a:lvl1pPr marL="0" indent="0">
              <a:buNone/>
              <a:defRPr sz="16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/>
              <a:t>Click icon to add picture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DD20E31B-63D5-115E-EAB9-D71597987C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11135" y="4175731"/>
            <a:ext cx="2388424" cy="7467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da-DK"/>
              <a:t>Speaker 2 </a:t>
            </a:r>
            <a:r>
              <a:rPr lang="da-DK" err="1"/>
              <a:t>Name</a:t>
            </a:r>
            <a:endParaRPr lang="en-DK"/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707B59EF-E39C-71D2-4643-1B35601A077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00625" y="4992366"/>
            <a:ext cx="2398934" cy="7467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517770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da-DK"/>
              <a:t>Company &amp; </a:t>
            </a:r>
            <a:r>
              <a:rPr lang="da-DK" err="1"/>
              <a:t>Email</a:t>
            </a:r>
            <a:r>
              <a:rPr lang="da-DK"/>
              <a:t> </a:t>
            </a:r>
            <a:r>
              <a:rPr lang="da-DK" err="1"/>
              <a:t>address</a:t>
            </a:r>
            <a:endParaRPr lang="en-DK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BCDA8CA-5D46-57FA-0AFC-65B887A395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4699" y="5515680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47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814C37F-D233-53DC-40A6-7A2110F929D7}"/>
              </a:ext>
            </a:extLst>
          </p:cNvPr>
          <p:cNvSpPr/>
          <p:nvPr userDrawn="1"/>
        </p:nvSpPr>
        <p:spPr>
          <a:xfrm>
            <a:off x="0" y="7505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F4D44DE-BEC1-8236-FCDB-58577E376561}"/>
              </a:ext>
            </a:extLst>
          </p:cNvPr>
          <p:cNvSpPr/>
          <p:nvPr userDrawn="1"/>
        </p:nvSpPr>
        <p:spPr>
          <a:xfrm>
            <a:off x="9250017" y="-1816152"/>
            <a:ext cx="5619853" cy="561985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87ACCF-F73C-E6C2-36C1-357B6331FE46}"/>
              </a:ext>
            </a:extLst>
          </p:cNvPr>
          <p:cNvSpPr/>
          <p:nvPr userDrawn="1"/>
        </p:nvSpPr>
        <p:spPr>
          <a:xfrm>
            <a:off x="6756120" y="649120"/>
            <a:ext cx="3911600" cy="3942028"/>
          </a:xfrm>
          <a:prstGeom prst="rect">
            <a:avLst/>
          </a:prstGeom>
          <a:solidFill>
            <a:srgbClr val="E7BC3E">
              <a:alpha val="20177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E033B7-8B4A-6E0F-8381-BE202A75A363}"/>
              </a:ext>
            </a:extLst>
          </p:cNvPr>
          <p:cNvSpPr/>
          <p:nvPr userDrawn="1"/>
        </p:nvSpPr>
        <p:spPr>
          <a:xfrm>
            <a:off x="1422260" y="649120"/>
            <a:ext cx="3911600" cy="3911600"/>
          </a:xfrm>
          <a:prstGeom prst="rect">
            <a:avLst/>
          </a:prstGeom>
          <a:solidFill>
            <a:srgbClr val="E7BC3E">
              <a:alpha val="20000"/>
            </a:srgbClr>
          </a:solidFill>
          <a:ln>
            <a:solidFill>
              <a:srgbClr val="5177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A18D143-99FA-FCF5-EE5C-854B00BDED36}"/>
              </a:ext>
            </a:extLst>
          </p:cNvPr>
          <p:cNvSpPr/>
          <p:nvPr userDrawn="1"/>
        </p:nvSpPr>
        <p:spPr>
          <a:xfrm>
            <a:off x="0" y="5864225"/>
            <a:ext cx="12192000" cy="993775"/>
          </a:xfrm>
          <a:prstGeom prst="rect">
            <a:avLst/>
          </a:prstGeom>
          <a:solidFill>
            <a:srgbClr val="592D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C53C3B8-E9C7-9F47-9B0D-123C979D445D}"/>
              </a:ext>
            </a:extLst>
          </p:cNvPr>
          <p:cNvSpPr/>
          <p:nvPr userDrawn="1"/>
        </p:nvSpPr>
        <p:spPr>
          <a:xfrm>
            <a:off x="-947859" y="-480278"/>
            <a:ext cx="2167057" cy="2167057"/>
          </a:xfrm>
          <a:prstGeom prst="ellipse">
            <a:avLst/>
          </a:prstGeom>
          <a:solidFill>
            <a:srgbClr val="E7BC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48AE241-D532-1BC7-D217-B489F4C865A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21302" y="4591149"/>
            <a:ext cx="2647648" cy="66693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>
                <a:solidFill>
                  <a:srgbClr val="517770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 dirty="0"/>
              <a:t>Speaker’s name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7CE20A37-B0DF-414E-0E9F-4982BE4B75A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21302" y="5265432"/>
            <a:ext cx="2647648" cy="53706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517770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 dirty="0"/>
              <a:t>Job title/company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38D4D0B-DCF9-46AB-A6D9-5FDEFCFE54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4699" y="5515680"/>
            <a:ext cx="1789814" cy="1789814"/>
          </a:xfrm>
          <a:prstGeom prst="rect">
            <a:avLst/>
          </a:prstGeom>
        </p:spPr>
      </p:pic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F4CE0057-902B-9EB0-3026-0276FC3120C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7051" y="4606797"/>
            <a:ext cx="2647648" cy="66693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>
                <a:solidFill>
                  <a:srgbClr val="517770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 dirty="0"/>
              <a:t>Speaker’s name</a:t>
            </a:r>
          </a:p>
        </p:txBody>
      </p:sp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7B2A3CFE-3B2A-A844-FACB-DE359841FC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57051" y="5281080"/>
            <a:ext cx="2647648" cy="53706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 b="0" i="0">
                <a:solidFill>
                  <a:srgbClr val="517770"/>
                </a:solidFill>
                <a:latin typeface="Neo Sans Std Medium" panose="020B0504030504040204" pitchFamily="34" charset="77"/>
              </a:defRPr>
            </a:lvl1pPr>
          </a:lstStyle>
          <a:p>
            <a:pPr lvl="0"/>
            <a:r>
              <a:rPr lang="en-DK" dirty="0"/>
              <a:t>Job title/company</a:t>
            </a: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90E385BB-F4E7-FBC8-DE8B-D45FFD1B3AD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22260" y="649121"/>
            <a:ext cx="3911600" cy="391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 dirty="0"/>
              <a:t>Click icon to add picture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2DD747D-A748-2B77-1F31-3A70C969BE2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756120" y="649120"/>
            <a:ext cx="3911600" cy="3942027"/>
          </a:xfrm>
          <a:prstGeom prst="rect">
            <a:avLst/>
          </a:prstGeom>
          <a:ln>
            <a:solidFill>
              <a:srgbClr val="517770"/>
            </a:solidFill>
          </a:ln>
        </p:spPr>
        <p:txBody>
          <a:bodyPr/>
          <a:lstStyle>
            <a:lvl1pPr marL="0" indent="0">
              <a:buNone/>
              <a:defRPr sz="2000" b="0" i="0">
                <a:solidFill>
                  <a:sysClr val="windowText" lastClr="00000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D8099D62-A97D-B8B0-3685-BF5DBBBE5E80}"/>
              </a:ext>
            </a:extLst>
          </p:cNvPr>
          <p:cNvSpPr/>
          <p:nvPr userDrawn="1"/>
        </p:nvSpPr>
        <p:spPr>
          <a:xfrm>
            <a:off x="4603750" y="0"/>
            <a:ext cx="7588250" cy="6858000"/>
          </a:xfrm>
          <a:prstGeom prst="rect">
            <a:avLst/>
          </a:prstGeom>
          <a:solidFill>
            <a:srgbClr val="5177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DBF915F9-B7B2-53FF-674B-8BA1FFB37BB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4832350"/>
            <a:ext cx="4603750" cy="2025650"/>
          </a:xfrm>
          <a:prstGeom prst="rect">
            <a:avLst/>
          </a:prstGeom>
          <a:solidFill>
            <a:srgbClr val="E7BC3E">
              <a:alpha val="20000"/>
            </a:srgbClr>
          </a:solidFill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/>
              <a:t>Click icon to add picture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8A39863F-DA1A-9C3A-D728-E664140266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417763" y="2962274"/>
            <a:ext cx="2185987" cy="1798637"/>
          </a:xfrm>
          <a:prstGeom prst="rect">
            <a:avLst/>
          </a:prstGeom>
          <a:solidFill>
            <a:srgbClr val="E7BC3E">
              <a:alpha val="20000"/>
            </a:srgbClr>
          </a:solidFill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/>
              <a:t>Click icon to add picture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89727497-95E5-B532-B943-05ABEAF0F0E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2962275"/>
            <a:ext cx="2301875" cy="1798637"/>
          </a:xfrm>
          <a:prstGeom prst="rect">
            <a:avLst/>
          </a:prstGeom>
          <a:solidFill>
            <a:srgbClr val="E7BC3E">
              <a:alpha val="20000"/>
            </a:srgbClr>
          </a:solidFill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/>
              <a:t>Click icon to add picture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3A5A8D0E-8BD5-80B5-8AC7-715913593C3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4603750" cy="2890838"/>
          </a:xfrm>
          <a:prstGeom prst="rect">
            <a:avLst/>
          </a:prstGeom>
          <a:solidFill>
            <a:srgbClr val="E7BC3E">
              <a:alpha val="20000"/>
            </a:srgbClr>
          </a:solidFill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/>
              <a:t>Click icon to add picture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4E6087C-FF16-BFC5-61B2-3BA6637F0E98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5282308" y="2930216"/>
            <a:ext cx="6512294" cy="815055"/>
          </a:xfrm>
          <a:prstGeom prst="rect">
            <a:avLst/>
          </a:prstGeom>
        </p:spPr>
        <p:txBody>
          <a:bodyPr vert="horz">
            <a:normAutofit fontScale="90000"/>
          </a:bodyPr>
          <a:lstStyle>
            <a:lvl1pPr>
              <a:defRPr b="0" i="0">
                <a:solidFill>
                  <a:srgbClr val="FAF4E3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US" sz="2800" b="1">
                <a:latin typeface="Neo Sans Std Light" panose="020B0304030504040204" pitchFamily="34" charset="0"/>
              </a:rPr>
              <a:t>Click to add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B919A1D-89DC-EC67-C180-8D81D0CB79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82309" y="846832"/>
            <a:ext cx="6512294" cy="4844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solidFill>
                  <a:srgbClr val="FAF4E3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Click to add title. About the company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A27C211-28B8-9194-4B98-D5F30E69AEC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82309" y="1408577"/>
            <a:ext cx="6512294" cy="14819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FAF4E3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en-DK"/>
              <a:t>Contrary to popular belief, Lorem Ipsum is not simply random text. It has roots in a piece of classical Latin literature from 45 BC, making it over 2000 years old. Richard McClintock, a Latin professor at Hampden-Sydney College in Virginia, looked up one of the more obscure Latin words, consectetur, from a Lorem Ipsum passage, and going through the cites of the word in classical literature, discovered the undoubtable source.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4F470C7-0CF6-F5CE-C8F9-8BA813D275C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82308" y="4586857"/>
            <a:ext cx="6512293" cy="86256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FAF4E3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Click to add title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6046E30-6B4E-AAD3-AE5A-A8C183283B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82309" y="5489073"/>
            <a:ext cx="6512292" cy="11864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FAF4E3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en-DK"/>
              <a:t>Click to add text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69CB938D-BCB7-EA5A-08A3-86A4DE9A321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309" y="3784922"/>
            <a:ext cx="6512293" cy="7622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FAF4E3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da-DK" sz="1800" b="0" i="0" err="1">
                <a:latin typeface="Neo Sans Std Light" panose="020B0304030504040204" pitchFamily="34" charset="77"/>
              </a:rPr>
              <a:t>Click</a:t>
            </a:r>
            <a:r>
              <a:rPr lang="da-DK" sz="1800" b="0" i="0">
                <a:latin typeface="Neo Sans Std Light" panose="020B0304030504040204" pitchFamily="34" charset="77"/>
              </a:rPr>
              <a:t> to </a:t>
            </a:r>
            <a:r>
              <a:rPr lang="da-DK" sz="1800" b="0" i="0" err="1">
                <a:latin typeface="Neo Sans Std Light" panose="020B0304030504040204" pitchFamily="34" charset="77"/>
              </a:rPr>
              <a:t>add</a:t>
            </a:r>
            <a:r>
              <a:rPr lang="da-DK" sz="1800" b="0" i="0">
                <a:latin typeface="Neo Sans Std Light" panose="020B0304030504040204" pitchFamily="34" charset="77"/>
              </a:rPr>
              <a:t> </a:t>
            </a:r>
            <a:r>
              <a:rPr lang="da-DK" sz="1800" b="0" i="0" err="1">
                <a:latin typeface="Neo Sans Std Light" panose="020B0304030504040204" pitchFamily="34" charset="77"/>
              </a:rPr>
              <a:t>text</a:t>
            </a:r>
            <a:endParaRPr lang="en-DK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AF34B9-177F-D97F-B070-6F0A90D13B34}"/>
              </a:ext>
            </a:extLst>
          </p:cNvPr>
          <p:cNvSpPr/>
          <p:nvPr userDrawn="1"/>
        </p:nvSpPr>
        <p:spPr>
          <a:xfrm>
            <a:off x="0" y="0"/>
            <a:ext cx="4603750" cy="2890566"/>
          </a:xfrm>
          <a:prstGeom prst="rect">
            <a:avLst/>
          </a:prstGeom>
          <a:noFill/>
          <a:ln>
            <a:solidFill>
              <a:srgbClr val="5177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F8BE90-3E7B-6F1E-EFAB-5CBFAE4D1294}"/>
              </a:ext>
            </a:extLst>
          </p:cNvPr>
          <p:cNvSpPr/>
          <p:nvPr userDrawn="1"/>
        </p:nvSpPr>
        <p:spPr>
          <a:xfrm>
            <a:off x="0" y="2962274"/>
            <a:ext cx="2301875" cy="1798637"/>
          </a:xfrm>
          <a:prstGeom prst="rect">
            <a:avLst/>
          </a:prstGeom>
          <a:noFill/>
          <a:ln>
            <a:solidFill>
              <a:srgbClr val="5177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D39294-DA89-9CA2-BCE2-FDB250E6C6C2}"/>
              </a:ext>
            </a:extLst>
          </p:cNvPr>
          <p:cNvSpPr/>
          <p:nvPr userDrawn="1"/>
        </p:nvSpPr>
        <p:spPr>
          <a:xfrm>
            <a:off x="2417763" y="2962274"/>
            <a:ext cx="2185987" cy="1798637"/>
          </a:xfrm>
          <a:prstGeom prst="rect">
            <a:avLst/>
          </a:prstGeom>
          <a:noFill/>
          <a:ln>
            <a:solidFill>
              <a:srgbClr val="5177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BB6595-95BF-30FE-315D-BCC88F0D397A}"/>
              </a:ext>
            </a:extLst>
          </p:cNvPr>
          <p:cNvSpPr/>
          <p:nvPr userDrawn="1"/>
        </p:nvSpPr>
        <p:spPr>
          <a:xfrm>
            <a:off x="0" y="4832350"/>
            <a:ext cx="4603750" cy="2025650"/>
          </a:xfrm>
          <a:prstGeom prst="rect">
            <a:avLst/>
          </a:prstGeom>
          <a:noFill/>
          <a:ln>
            <a:solidFill>
              <a:srgbClr val="5177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5A902319-C1EA-4F90-94D8-4B3F35485D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4787" y="-401062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3534227-2A13-8B77-0747-74E35A7D551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11E2DEA4-4741-9345-2F9E-AEA3841CCC61}"/>
              </a:ext>
            </a:extLst>
          </p:cNvPr>
          <p:cNvSpPr/>
          <p:nvPr userDrawn="1"/>
        </p:nvSpPr>
        <p:spPr>
          <a:xfrm>
            <a:off x="665889" y="1691268"/>
            <a:ext cx="9928539" cy="4314219"/>
          </a:xfrm>
          <a:prstGeom prst="roundRect">
            <a:avLst/>
          </a:prstGeom>
          <a:solidFill>
            <a:srgbClr val="5177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254DF53-6144-8218-F77E-2A02F9BDEE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3399" y="2039360"/>
            <a:ext cx="9222146" cy="3436530"/>
          </a:xfrm>
          <a:prstGeom prst="rect">
            <a:avLst/>
          </a:prstGeom>
        </p:spPr>
        <p:txBody>
          <a:bodyPr>
            <a:noAutofit/>
          </a:bodyPr>
          <a:lstStyle>
            <a:lvl1pPr marL="457200" indent="-457200">
              <a:buAutoNum type="arabicPeriod"/>
              <a:defRPr sz="2000" b="0" i="0">
                <a:solidFill>
                  <a:srgbClr val="FAF4E3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 dirty="0"/>
              <a:t>Lorem ipsum</a:t>
            </a:r>
          </a:p>
          <a:p>
            <a:pPr lvl="0"/>
            <a:r>
              <a:rPr lang="en-DK" dirty="0"/>
              <a:t>Lorem ipsum</a:t>
            </a:r>
          </a:p>
          <a:p>
            <a:pPr lvl="0"/>
            <a:r>
              <a:rPr lang="en-DK" dirty="0"/>
              <a:t>Lorem ipsum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8D8F9D2-9368-CF83-275C-CE43AB955D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3399" y="671836"/>
            <a:ext cx="3409925" cy="48983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200" b="1" i="1">
                <a:solidFill>
                  <a:srgbClr val="517770"/>
                </a:solidFill>
                <a:latin typeface="Neo Sans Std Black" panose="020B0504030504040204" pitchFamily="34" charset="77"/>
              </a:defRPr>
            </a:lvl1pPr>
          </a:lstStyle>
          <a:p>
            <a:pPr lvl="0"/>
            <a:r>
              <a:rPr lang="en-DK"/>
              <a:t>Session Agenda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3D7A34F5-5194-4127-28B1-D52F2DE827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88013" y="-42394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821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3534227-2A13-8B77-0747-74E35A7D5513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5177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>
              <a:solidFill>
                <a:srgbClr val="B9A5BB"/>
              </a:solidFill>
            </a:endParaRPr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11E2DEA4-4741-9345-2F9E-AEA3841CCC61}"/>
              </a:ext>
            </a:extLst>
          </p:cNvPr>
          <p:cNvSpPr/>
          <p:nvPr userDrawn="1"/>
        </p:nvSpPr>
        <p:spPr>
          <a:xfrm>
            <a:off x="665889" y="1691268"/>
            <a:ext cx="9928539" cy="4314219"/>
          </a:xfrm>
          <a:prstGeom prst="round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9A5BB"/>
              </a:solidFill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254DF53-6144-8218-F77E-2A02F9BDEE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3399" y="2039360"/>
            <a:ext cx="9222146" cy="34365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1. Lorem ipsum</a:t>
            </a:r>
          </a:p>
          <a:p>
            <a:pPr lvl="0"/>
            <a:r>
              <a:rPr lang="en-DK"/>
              <a:t>2. Lorem ipsum</a:t>
            </a:r>
          </a:p>
          <a:p>
            <a:pPr lvl="0"/>
            <a:r>
              <a:rPr lang="en-DK"/>
              <a:t>3. Lorem ipsum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8D8F9D2-9368-CF83-275C-CE43AB955D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3400" y="671836"/>
            <a:ext cx="3935442" cy="48983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200" b="1" i="1">
                <a:solidFill>
                  <a:srgbClr val="FAF4E3"/>
                </a:solidFill>
                <a:latin typeface="Neo Sans Std Black" panose="020B0504030504040204" pitchFamily="34" charset="77"/>
              </a:defRPr>
            </a:lvl1pPr>
          </a:lstStyle>
          <a:p>
            <a:pPr lvl="0"/>
            <a:r>
              <a:rPr lang="en-DK"/>
              <a:t>Session Objectives </a:t>
            </a:r>
          </a:p>
        </p:txBody>
      </p:sp>
      <p:sp>
        <p:nvSpPr>
          <p:cNvPr id="2" name="Text Placeholder 18">
            <a:extLst>
              <a:ext uri="{FF2B5EF4-FFF2-40B4-BE49-F238E27FC236}">
                <a16:creationId xmlns:a16="http://schemas.microsoft.com/office/drawing/2014/main" id="{D3DBD452-7C45-A5CB-3339-27F3C63ECD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3400" y="1239431"/>
            <a:ext cx="3546559" cy="4518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 b="0" i="1">
                <a:solidFill>
                  <a:srgbClr val="FAF4E3"/>
                </a:solidFill>
                <a:latin typeface="Neo Sans Std Light" panose="020B0304030504040204" pitchFamily="34" charset="77"/>
              </a:defRPr>
            </a:lvl1pPr>
          </a:lstStyle>
          <a:p>
            <a:pPr lvl="0"/>
            <a:r>
              <a:rPr lang="en-DK"/>
              <a:t>What will you learn today?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CFC71EB1-40A9-2CA4-2446-80405A894E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31079" y="-223071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41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3534227-2A13-8B77-0747-74E35A7D551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11E2DEA4-4741-9345-2F9E-AEA3841CCC61}"/>
              </a:ext>
            </a:extLst>
          </p:cNvPr>
          <p:cNvSpPr/>
          <p:nvPr userDrawn="1"/>
        </p:nvSpPr>
        <p:spPr>
          <a:xfrm>
            <a:off x="1150374" y="1891999"/>
            <a:ext cx="10078065" cy="4314219"/>
          </a:xfrm>
          <a:prstGeom prst="roundRect">
            <a:avLst/>
          </a:prstGeom>
          <a:solidFill>
            <a:srgbClr val="5177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6E1B101-4072-BE9B-40E9-1445CC6AB571}"/>
              </a:ext>
            </a:extLst>
          </p:cNvPr>
          <p:cNvGrpSpPr/>
          <p:nvPr userDrawn="1"/>
        </p:nvGrpSpPr>
        <p:grpSpPr>
          <a:xfrm>
            <a:off x="3649318" y="1542659"/>
            <a:ext cx="1122218" cy="1122218"/>
            <a:chOff x="3071249" y="970956"/>
            <a:chExt cx="1122218" cy="112221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99964D0-EFB8-F12D-0CD1-88BA3CD9236D}"/>
                </a:ext>
              </a:extLst>
            </p:cNvPr>
            <p:cNvSpPr/>
            <p:nvPr/>
          </p:nvSpPr>
          <p:spPr>
            <a:xfrm>
              <a:off x="3071249" y="970956"/>
              <a:ext cx="1122218" cy="1122218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Graphic 11" descr="Tools outline">
              <a:extLst>
                <a:ext uri="{FF2B5EF4-FFF2-40B4-BE49-F238E27FC236}">
                  <a16:creationId xmlns:a16="http://schemas.microsoft.com/office/drawing/2014/main" id="{1BF59102-9FA5-5662-934B-DE71B26A3BC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316884" y="1216591"/>
              <a:ext cx="630948" cy="630948"/>
            </a:xfrm>
            <a:prstGeom prst="rect">
              <a:avLst/>
            </a:prstGeom>
          </p:spPr>
        </p:pic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254DF53-6144-8218-F77E-2A02F9BDEE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47892" y="3402115"/>
            <a:ext cx="8630922" cy="162878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b="0" i="0">
                <a:solidFill>
                  <a:srgbClr val="FAF4E3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Click to add text: What is your company doing? (Example: Dynaway is the foremost provider of Enterprise Asset Management </a:t>
            </a:r>
            <a:r>
              <a:rPr lang="en-GB"/>
              <a:t>s</a:t>
            </a:r>
            <a:r>
              <a:rPr lang="en-DK"/>
              <a:t>olutions for Microsoft Dynamics 365.)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28D8F9D2-9368-CF83-275C-CE43AB955D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17173" y="1959681"/>
            <a:ext cx="2108842" cy="45956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800" b="1" i="1">
                <a:solidFill>
                  <a:srgbClr val="FAF4E3"/>
                </a:solidFill>
                <a:latin typeface="Neo Sans Std Black" panose="020B0504030504040204" pitchFamily="34" charset="77"/>
              </a:defRPr>
            </a:lvl1pPr>
          </a:lstStyle>
          <a:p>
            <a:pPr lvl="0"/>
            <a:r>
              <a:rPr lang="en-DK"/>
              <a:t>Headline 1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C00A270A-DCE9-05ED-F6EC-177C38549F4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88013" y="-42394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D1CE3E3-C3F1-82E7-FB78-A7C7D408AE36}"/>
              </a:ext>
            </a:extLst>
          </p:cNvPr>
          <p:cNvSpPr/>
          <p:nvPr userDrawn="1"/>
        </p:nvSpPr>
        <p:spPr>
          <a:xfrm>
            <a:off x="0" y="0"/>
            <a:ext cx="6474372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adsholder til titel 7">
            <a:extLst>
              <a:ext uri="{FF2B5EF4-FFF2-40B4-BE49-F238E27FC236}">
                <a16:creationId xmlns:a16="http://schemas.microsoft.com/office/drawing/2014/main" id="{27577DD8-27FF-7A13-097E-5AD50E2872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7797" y="1011920"/>
            <a:ext cx="2925210" cy="682562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b" anchorCtr="0">
            <a:noAutofit/>
          </a:bodyPr>
          <a:lstStyle>
            <a:lvl1pPr>
              <a:defRPr sz="4400" b="1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da-DK" err="1"/>
              <a:t>Headline</a:t>
            </a:r>
            <a:r>
              <a:rPr lang="da-DK"/>
              <a:t> 1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3635640B-14B3-7B90-37DA-5619C1F759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7797" y="2246903"/>
            <a:ext cx="5332079" cy="39579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 b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da-DK" err="1"/>
              <a:t>Click</a:t>
            </a:r>
            <a:r>
              <a:rPr lang="da-DK"/>
              <a:t> to </a:t>
            </a:r>
            <a:r>
              <a:rPr lang="da-DK" err="1"/>
              <a:t>add</a:t>
            </a:r>
            <a:r>
              <a:rPr lang="da-DK"/>
              <a:t> </a:t>
            </a:r>
            <a:r>
              <a:rPr lang="da-DK" err="1"/>
              <a:t>text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33F3D6-BEA3-1FC6-9416-098EA2A634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10450" y="5634173"/>
            <a:ext cx="4003676" cy="955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b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da-DK" err="1"/>
              <a:t>Click</a:t>
            </a:r>
            <a:r>
              <a:rPr lang="da-DK"/>
              <a:t> to </a:t>
            </a:r>
            <a:r>
              <a:rPr lang="da-DK" err="1"/>
              <a:t>add</a:t>
            </a:r>
            <a:r>
              <a:rPr lang="da-DK"/>
              <a:t> </a:t>
            </a:r>
            <a:r>
              <a:rPr lang="da-DK" err="1"/>
              <a:t>text</a:t>
            </a:r>
            <a:endParaRPr lang="en-DK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3205B6C-1374-1FE8-A932-34A526237D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64389" y="-192865"/>
            <a:ext cx="1789814" cy="1789814"/>
          </a:xfrm>
          <a:prstGeom prst="rect">
            <a:avLst/>
          </a:prstGeom>
        </p:spPr>
      </p:pic>
      <p:sp>
        <p:nvSpPr>
          <p:cNvPr id="3" name="Picture Placeholder 17">
            <a:extLst>
              <a:ext uri="{FF2B5EF4-FFF2-40B4-BE49-F238E27FC236}">
                <a16:creationId xmlns:a16="http://schemas.microsoft.com/office/drawing/2014/main" id="{74B91B77-15EE-ECA0-14BF-9B4AC7495EB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410450" y="1353201"/>
            <a:ext cx="4003676" cy="40036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r>
              <a:rPr lang="en-DK" dirty="0"/>
              <a:t>Click icon to add picture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9C81B8-7714-475D-F93D-65F2C4CEA20D}"/>
              </a:ext>
            </a:extLst>
          </p:cNvPr>
          <p:cNvSpPr/>
          <p:nvPr userDrawn="1"/>
        </p:nvSpPr>
        <p:spPr>
          <a:xfrm>
            <a:off x="7410450" y="1353201"/>
            <a:ext cx="4003676" cy="4003676"/>
          </a:xfrm>
          <a:prstGeom prst="rect">
            <a:avLst/>
          </a:prstGeom>
          <a:solidFill>
            <a:srgbClr val="E7BC3E">
              <a:alpha val="20000"/>
            </a:srgbClr>
          </a:solidFill>
          <a:ln>
            <a:solidFill>
              <a:srgbClr val="5177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50EC7AE-EF85-A8D2-759F-A883815001E6}"/>
              </a:ext>
            </a:extLst>
          </p:cNvPr>
          <p:cNvSpPr/>
          <p:nvPr userDrawn="1"/>
        </p:nvSpPr>
        <p:spPr>
          <a:xfrm>
            <a:off x="0" y="0"/>
            <a:ext cx="5353676" cy="6858000"/>
          </a:xfrm>
          <a:prstGeom prst="rect">
            <a:avLst/>
          </a:prstGeom>
          <a:solidFill>
            <a:srgbClr val="FAF4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2">
            <a:extLst>
              <a:ext uri="{FF2B5EF4-FFF2-40B4-BE49-F238E27FC236}">
                <a16:creationId xmlns:a16="http://schemas.microsoft.com/office/drawing/2014/main" id="{14F5C618-C727-DB8C-8959-01A9927F2CE9}"/>
              </a:ext>
            </a:extLst>
          </p:cNvPr>
          <p:cNvSpPr/>
          <p:nvPr userDrawn="1"/>
        </p:nvSpPr>
        <p:spPr>
          <a:xfrm>
            <a:off x="7673173" y="2139441"/>
            <a:ext cx="2621225" cy="461913"/>
          </a:xfrm>
          <a:prstGeom prst="roundRect">
            <a:avLst>
              <a:gd name="adj" fmla="val 50000"/>
            </a:avLst>
          </a:prstGeom>
          <a:solidFill>
            <a:srgbClr val="B9A5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8" name="Rectangle: Rounded Corners 3">
            <a:extLst>
              <a:ext uri="{FF2B5EF4-FFF2-40B4-BE49-F238E27FC236}">
                <a16:creationId xmlns:a16="http://schemas.microsoft.com/office/drawing/2014/main" id="{365C7658-5FCE-47F8-242C-8D47914C75A5}"/>
              </a:ext>
            </a:extLst>
          </p:cNvPr>
          <p:cNvSpPr/>
          <p:nvPr userDrawn="1"/>
        </p:nvSpPr>
        <p:spPr>
          <a:xfrm>
            <a:off x="6941357" y="2741967"/>
            <a:ext cx="4084856" cy="461913"/>
          </a:xfrm>
          <a:prstGeom prst="roundRect">
            <a:avLst>
              <a:gd name="adj" fmla="val 50000"/>
            </a:avLst>
          </a:prstGeom>
          <a:solidFill>
            <a:srgbClr val="B9A5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9" name="Rectangle: Rounded Corners 4">
            <a:extLst>
              <a:ext uri="{FF2B5EF4-FFF2-40B4-BE49-F238E27FC236}">
                <a16:creationId xmlns:a16="http://schemas.microsoft.com/office/drawing/2014/main" id="{9D7C17D6-9230-BEC0-B77A-916134275050}"/>
              </a:ext>
            </a:extLst>
          </p:cNvPr>
          <p:cNvSpPr/>
          <p:nvPr userDrawn="1"/>
        </p:nvSpPr>
        <p:spPr>
          <a:xfrm>
            <a:off x="7503125" y="3344493"/>
            <a:ext cx="2961321" cy="461913"/>
          </a:xfrm>
          <a:prstGeom prst="roundRect">
            <a:avLst>
              <a:gd name="adj" fmla="val 50000"/>
            </a:avLst>
          </a:prstGeom>
          <a:solidFill>
            <a:srgbClr val="B9A5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2" name="Rectangle: Rounded Corners 13">
            <a:extLst>
              <a:ext uri="{FF2B5EF4-FFF2-40B4-BE49-F238E27FC236}">
                <a16:creationId xmlns:a16="http://schemas.microsoft.com/office/drawing/2014/main" id="{EF2A07FC-5800-6C74-D6E5-7F0AA5AB5076}"/>
              </a:ext>
            </a:extLst>
          </p:cNvPr>
          <p:cNvSpPr/>
          <p:nvPr userDrawn="1"/>
        </p:nvSpPr>
        <p:spPr>
          <a:xfrm>
            <a:off x="6592518" y="3947019"/>
            <a:ext cx="4782534" cy="461913"/>
          </a:xfrm>
          <a:prstGeom prst="roundRect">
            <a:avLst>
              <a:gd name="adj" fmla="val 50000"/>
            </a:avLst>
          </a:prstGeom>
          <a:solidFill>
            <a:srgbClr val="B9A5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3" name="Rectangle: Rounded Corners 14">
            <a:extLst>
              <a:ext uri="{FF2B5EF4-FFF2-40B4-BE49-F238E27FC236}">
                <a16:creationId xmlns:a16="http://schemas.microsoft.com/office/drawing/2014/main" id="{C0170FA6-A319-EFFB-62C5-F027C7F7D9DA}"/>
              </a:ext>
            </a:extLst>
          </p:cNvPr>
          <p:cNvSpPr/>
          <p:nvPr userDrawn="1"/>
        </p:nvSpPr>
        <p:spPr>
          <a:xfrm>
            <a:off x="7253742" y="4549545"/>
            <a:ext cx="3460086" cy="461913"/>
          </a:xfrm>
          <a:prstGeom prst="roundRect">
            <a:avLst>
              <a:gd name="adj" fmla="val 50000"/>
            </a:avLst>
          </a:prstGeom>
          <a:solidFill>
            <a:srgbClr val="B9A5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4" name="Rectangle: Rounded Corners 15">
            <a:extLst>
              <a:ext uri="{FF2B5EF4-FFF2-40B4-BE49-F238E27FC236}">
                <a16:creationId xmlns:a16="http://schemas.microsoft.com/office/drawing/2014/main" id="{2235E216-9B7F-053F-DE51-146D53452F53}"/>
              </a:ext>
            </a:extLst>
          </p:cNvPr>
          <p:cNvSpPr/>
          <p:nvPr userDrawn="1"/>
        </p:nvSpPr>
        <p:spPr>
          <a:xfrm>
            <a:off x="7537761" y="5152070"/>
            <a:ext cx="2892048" cy="461913"/>
          </a:xfrm>
          <a:prstGeom prst="roundRect">
            <a:avLst>
              <a:gd name="adj" fmla="val 50000"/>
            </a:avLst>
          </a:prstGeom>
          <a:solidFill>
            <a:srgbClr val="B9A5B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5E47378-52FB-9E50-F1EE-8A794BAA5D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6738" y="1382076"/>
            <a:ext cx="3782498" cy="781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 i="0">
                <a:solidFill>
                  <a:srgbClr val="517770"/>
                </a:solidFill>
                <a:latin typeface="Neo Sans Std Black" panose="020B0504030504040204" pitchFamily="34" charset="77"/>
              </a:defRPr>
            </a:lvl1pPr>
          </a:lstStyle>
          <a:p>
            <a:pPr lvl="0"/>
            <a:r>
              <a:rPr lang="en-DK"/>
              <a:t>Headline 1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32CACC1-87F5-0076-7DF2-0354254088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6738" y="2601353"/>
            <a:ext cx="3963987" cy="38429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da-DK" sz="1800" b="0" i="0" err="1">
                <a:latin typeface="Neo Sans Std" panose="020B0504030504040204" pitchFamily="34" charset="77"/>
              </a:rPr>
              <a:t>Click</a:t>
            </a:r>
            <a:r>
              <a:rPr lang="da-DK" sz="1800" b="0" i="0">
                <a:latin typeface="Neo Sans Std" panose="020B0504030504040204" pitchFamily="34" charset="77"/>
              </a:rPr>
              <a:t> </a:t>
            </a:r>
            <a:r>
              <a:rPr lang="da-DK" sz="1800" b="0" i="0" err="1">
                <a:latin typeface="Neo Sans Std" panose="020B0504030504040204" pitchFamily="34" charset="77"/>
              </a:rPr>
              <a:t>here</a:t>
            </a:r>
            <a:r>
              <a:rPr lang="da-DK" sz="1800" b="0" i="0">
                <a:latin typeface="Neo Sans Std" panose="020B0504030504040204" pitchFamily="34" charset="77"/>
              </a:rPr>
              <a:t> to </a:t>
            </a:r>
            <a:r>
              <a:rPr lang="da-DK" sz="1800" b="0" i="0" err="1">
                <a:latin typeface="Neo Sans Std" panose="020B0504030504040204" pitchFamily="34" charset="77"/>
              </a:rPr>
              <a:t>add</a:t>
            </a:r>
            <a:r>
              <a:rPr lang="da-DK" sz="1800" b="0" i="0">
                <a:latin typeface="Neo Sans Std" panose="020B0504030504040204" pitchFamily="34" charset="77"/>
              </a:rPr>
              <a:t> </a:t>
            </a:r>
            <a:r>
              <a:rPr lang="da-DK" sz="1800" b="0" i="0" err="1">
                <a:latin typeface="Neo Sans Std" panose="020B0504030504040204" pitchFamily="34" charset="77"/>
              </a:rPr>
              <a:t>text</a:t>
            </a:r>
            <a:endParaRPr lang="da-DK" sz="1800" b="0" i="0">
              <a:latin typeface="Neo Sans Std" panose="020B0504030504040204" pitchFamily="34" charset="77"/>
            </a:endParaRP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A48473B-6D3A-F5DF-D9C9-B425CC8294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11917" y="963149"/>
            <a:ext cx="5697099" cy="107782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>
                <a:solidFill>
                  <a:srgbClr val="517770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da-DK" sz="2000" err="1"/>
              <a:t>Click</a:t>
            </a:r>
            <a:r>
              <a:rPr lang="da-DK" sz="2000"/>
              <a:t> </a:t>
            </a:r>
            <a:r>
              <a:rPr lang="da-DK" sz="2000" err="1"/>
              <a:t>here</a:t>
            </a:r>
            <a:r>
              <a:rPr lang="da-DK" sz="2000"/>
              <a:t> to </a:t>
            </a:r>
            <a:r>
              <a:rPr lang="da-DK" sz="2000" err="1"/>
              <a:t>add</a:t>
            </a:r>
            <a:r>
              <a:rPr lang="da-DK" sz="2000"/>
              <a:t> </a:t>
            </a:r>
            <a:r>
              <a:rPr lang="da-DK" sz="2000" err="1"/>
              <a:t>text</a:t>
            </a:r>
            <a:endParaRPr lang="en-DK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E12409F9-E5D5-BDC2-D67B-93E05D7089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85763" y="2199208"/>
            <a:ext cx="2621225" cy="31230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 i="0">
                <a:solidFill>
                  <a:schemeClr val="bg1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Feature 1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23B510EB-FE0F-DB63-93BF-CEEBFCE9F93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83245" y="2802204"/>
            <a:ext cx="3963987" cy="3032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 i="0">
                <a:solidFill>
                  <a:schemeClr val="bg1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Feature 2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73D5E557-4A41-1C05-D941-F8C2B380D18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10848" y="3415841"/>
            <a:ext cx="2707140" cy="34717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 i="0">
                <a:solidFill>
                  <a:schemeClr val="bg1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Feature 3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1426818C-4E1C-8F5A-C93C-20E40A2279A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74214" y="4006913"/>
            <a:ext cx="4382047" cy="34371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 i="0">
                <a:solidFill>
                  <a:schemeClr val="bg1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GB"/>
              <a:t>F</a:t>
            </a:r>
            <a:r>
              <a:rPr lang="en-DK"/>
              <a:t>eature 4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F48CC793-F007-F9BB-FF05-96F5DB9CEE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3125" y="4619096"/>
            <a:ext cx="2922587" cy="32280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 i="0">
                <a:solidFill>
                  <a:schemeClr val="bg1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Feature 5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2F17FE25-FA88-6AF3-6A11-3E2FD1BC219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40220" y="5226398"/>
            <a:ext cx="2250034" cy="3333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b="0" i="0">
                <a:solidFill>
                  <a:schemeClr val="bg1"/>
                </a:solidFill>
                <a:latin typeface="Neo Sans Std" panose="020B0504030504040204" pitchFamily="34" charset="77"/>
              </a:defRPr>
            </a:lvl1pPr>
          </a:lstStyle>
          <a:p>
            <a:pPr lvl="0"/>
            <a:r>
              <a:rPr lang="en-DK"/>
              <a:t>Feature 6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CA51BFF4-4B3B-60C9-673B-7A8B1A58BA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18921" y="-293248"/>
            <a:ext cx="1789814" cy="17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0" r:id="rId3"/>
    <p:sldLayoutId id="2147483667" r:id="rId4"/>
    <p:sldLayoutId id="2147483720" r:id="rId5"/>
    <p:sldLayoutId id="2147483724" r:id="rId6"/>
    <p:sldLayoutId id="2147483662" r:id="rId7"/>
    <p:sldLayoutId id="2147483665" r:id="rId8"/>
    <p:sldLayoutId id="2147483666" r:id="rId9"/>
    <p:sldLayoutId id="2147483730" r:id="rId10"/>
    <p:sldLayoutId id="2147483725" r:id="rId11"/>
    <p:sldLayoutId id="2147483726" r:id="rId12"/>
    <p:sldLayoutId id="2147483723" r:id="rId13"/>
    <p:sldLayoutId id="2147483719" r:id="rId14"/>
    <p:sldLayoutId id="2147483727" r:id="rId15"/>
    <p:sldLayoutId id="2147483721" r:id="rId16"/>
    <p:sldLayoutId id="2147483722" r:id="rId17"/>
    <p:sldLayoutId id="2147483728" r:id="rId18"/>
    <p:sldLayoutId id="2147483671" r:id="rId19"/>
    <p:sldLayoutId id="2147483729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A04AC52-2D87-6472-F295-DC4570B100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78C57D-45AA-F55D-37AA-41CC1C38077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06453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41CA27-CB9D-543B-3C03-94CEE08596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D746E5-2217-7E29-FC49-555E62F3912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572CC5-615B-4892-D03F-FBEDC7430D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F03268-EE12-E13D-FC57-04614715AC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8B4B26-E1B6-74C4-6099-3E0D31E43C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61AB249-0F8A-8AF7-5E04-92657082B4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A676091-7F11-551B-48E1-CF23FD06673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17C6EB2-37B1-C4DA-EB83-45E20434D69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254F873-1B02-5FE5-B709-335AC3EA1A1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673095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8444B00-65D0-A959-3D2E-EFBD9503FA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30B916-E338-B7D7-0331-102A803B97A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5FF76-3642-C324-A014-475E33BF96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369E9C-A436-19F8-7C83-AEECA3DD0F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72883DC-F6D6-2AD3-FEC0-E5C85F3F62D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DCD2486-4391-293C-3BA3-F11179B0C2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2AC7852-6DD9-75DA-C619-2E23651B50D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F6AA872-2E48-694A-0071-E754984D526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24E9A7B-862E-1716-0251-98F45F9C877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653698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C1971E5-6283-4CDC-B9E2-D969BEC587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9B408-650E-04DF-36AE-C2D1364C9A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563129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933FE5C-A3DC-73BD-6E22-55DB36AC3EC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E884B-65A4-0355-E625-3A1D3311E3E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077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6DD3581-B15F-D296-43B2-E1BC445103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385303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0641786-6C98-56C3-DB1A-939C76FEAF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715232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5173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A0E4616-2364-CD95-1A2B-CB5F723153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AECF2-1339-D1C1-14F0-C87DB496F2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828324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005980D-6BF0-1FCA-45CC-CE36341797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0E888-CA00-6903-7534-8D5D90A224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661030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38B3105-1C15-E1D5-1181-CB698B45B3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16B1A-F26C-7471-6DB3-0273B57947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7AD09-07C2-7D0A-CE53-3910077201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3DD79C-F0B8-0C34-D22C-4802B81CEA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3907C6B-1A20-088B-45DF-B27B0DB81D8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D2AEF5-1C26-5D8C-DF85-EF636C6F90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79DFD5C-39AA-BE57-66B5-262C30C2A0D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517174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D2D92BB-4A42-9776-F22A-22817BB576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3ADC7A-DA69-AEF7-CEE7-4681DE633D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7C94D6-5DB1-48D4-C22C-5A0A131F21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F28CC7A-C763-C642-3688-AA3EB8D1008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611111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437D3CE-6358-28B3-A485-4484BC6FDE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674D3-CD1D-C42F-4230-59E443EDF8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4D067-2E31-746A-B5A1-73A5AAA61B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18CDFD-643E-FE29-1BA6-4AE46A963B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8531285-AFF1-188F-DAE0-DE952B7A72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DF35F0A-2500-F4C5-435D-A4B7F9D975E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E4F344A-3EFE-07AE-7872-8210EA2ECE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5280D0-CECD-368D-B10D-39207E06ECE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26387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958737-E69C-A3CE-DF21-A6A5C2D3D9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D47243-5C30-4CE3-8C92-A8B96BA916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641F30-1B3A-0F2F-3A75-0F9CA333A02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88C0C3-4051-4F5A-F8A5-572A71D3D1F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356FD03-0D5B-565A-7E4A-2D1A7EC455E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56164C1-E8CA-D402-518F-D41D622CA9E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88988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F453FD-065C-66D7-3245-4B82D3786B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9F54C-8FC3-9F64-296B-6F0CC2B6A4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33610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8EC9BDE-7E07-A04E-B34C-DDB540DCE4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FCA68-CA20-87EF-A65C-6AEF9688DEE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F7D7A-62D6-D594-5FC9-F9984CBF62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973209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A1C08FB-3383-33DE-5F11-5A259185B58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3D4141-5106-F66C-B088-0BBC345C3E1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192B197-731A-503A-6FB4-F522A016C5C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19193CF-6449-43EE-3CB5-1C0FA21AC70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E8FC5C7-8AE2-A6A6-6954-F539E14DEF2A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endParaRPr lang="en-DK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5E179D-A3E6-5FE1-BAE9-950D00A1D4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C0EBAFF-66AB-DE0A-B17A-492B6446DAC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1BF8F99-5776-E5AF-F7F6-A0E611CB06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9C579EE-D69C-BD2E-34E5-528B4E8A11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BC4D540-F781-28B5-AEDF-890500F013B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164954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B25BE2D-D5BC-D746-BD77-99F3BE417A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4B1099-76CD-35A4-6BA8-6168B95B48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4306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7258EDF-3345-BA81-36EE-D41C2D2722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70AE8-4BD2-3F45-B2A5-2B8E29E6A2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248589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0AF56-797B-7434-5FBC-511D478E0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632E1-240F-5168-5B29-B32B815481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C6705-1F38-225F-1543-79A24E0A07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418BF22-44C3-F10E-A1DC-F0F8AA50E67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095833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G">
      <a:dk1>
        <a:srgbClr val="262626"/>
      </a:dk1>
      <a:lt1>
        <a:srgbClr val="FFFFFF"/>
      </a:lt1>
      <a:dk2>
        <a:srgbClr val="47606C"/>
      </a:dk2>
      <a:lt2>
        <a:srgbClr val="123845"/>
      </a:lt2>
      <a:accent1>
        <a:srgbClr val="517770"/>
      </a:accent1>
      <a:accent2>
        <a:srgbClr val="7CA77C"/>
      </a:accent2>
      <a:accent3>
        <a:srgbClr val="ACC292"/>
      </a:accent3>
      <a:accent4>
        <a:srgbClr val="9FBBBE"/>
      </a:accent4>
      <a:accent5>
        <a:srgbClr val="85796A"/>
      </a:accent5>
      <a:accent6>
        <a:srgbClr val="A93F3C"/>
      </a:accent6>
      <a:hlink>
        <a:srgbClr val="A93F3C"/>
      </a:hlink>
      <a:folHlink>
        <a:srgbClr val="A93F3C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f5c7398-98bb-47ee-8df6-131dd094116c">
      <Terms xmlns="http://schemas.microsoft.com/office/infopath/2007/PartnerControls"/>
    </lcf76f155ced4ddcb4097134ff3c332f>
    <TaxCatchAll xmlns="e8cb41fc-bb30-49f2-b8be-8ac4bb0d45cd" xsi:nil="true"/>
    <Dateandtime xmlns="8f5c7398-98bb-47ee-8df6-131dd094116c" xsi:nil="true"/>
    <Note xmlns="8f5c7398-98bb-47ee-8df6-131dd094116c" xsi:nil="true"/>
    <Description xmlns="8f5c7398-98bb-47ee-8df6-131dd094116c" xsi:nil="true"/>
    <Date xmlns="8f5c7398-98bb-47ee-8df6-131dd094116c" xsi:nil="true"/>
    <Person xmlns="8f5c7398-98bb-47ee-8df6-131dd094116c">
      <UserInfo>
        <DisplayName/>
        <AccountId xsi:nil="true"/>
        <AccountType/>
      </UserInfo>
    </Pers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B980060996004CA5E9BBCE72B71D9E" ma:contentTypeVersion="25" ma:contentTypeDescription="Create a new document." ma:contentTypeScope="" ma:versionID="7a5e98ab142e3703af962b29d91532d9">
  <xsd:schema xmlns:xsd="http://www.w3.org/2001/XMLSchema" xmlns:xs="http://www.w3.org/2001/XMLSchema" xmlns:p="http://schemas.microsoft.com/office/2006/metadata/properties" xmlns:ns2="8f5c7398-98bb-47ee-8df6-131dd094116c" xmlns:ns3="e8cb41fc-bb30-49f2-b8be-8ac4bb0d45cd" targetNamespace="http://schemas.microsoft.com/office/2006/metadata/properties" ma:root="true" ma:fieldsID="ae44f6de9ef5b92676ae97fde218a5d2" ns2:_="" ns3:_="">
    <xsd:import namespace="8f5c7398-98bb-47ee-8df6-131dd094116c"/>
    <xsd:import namespace="e8cb41fc-bb30-49f2-b8be-8ac4bb0d45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Note" minOccurs="0"/>
                <xsd:element ref="ns2:MediaServiceGenerationTime" minOccurs="0"/>
                <xsd:element ref="ns2:MediaServiceEventHashCode" minOccurs="0"/>
                <xsd:element ref="ns2:Descrip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Date" minOccurs="0"/>
                <xsd:element ref="ns2:MediaServiceSearchProperties" minOccurs="0"/>
                <xsd:element ref="ns2:Person" minOccurs="0"/>
                <xsd:element ref="ns2:Datean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5c7398-98bb-47ee-8df6-131dd09411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Note" ma:index="16" nillable="true" ma:displayName="Note" ma:format="Dropdown" ma:internalName="Not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Description" ma:index="19" nillable="true" ma:displayName="Description" ma:description="Intended use of folder" ma:format="Dropdown" ma:internalName="Description">
      <xsd:simpleType>
        <xsd:restriction base="dms:Text">
          <xsd:maxLength value="255"/>
        </xsd:restriction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da42a184-861c-49c4-beb4-413513c020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Date" ma:index="27" nillable="true" ma:displayName="Date" ma:format="DateOnly" ma:internalName="Date">
      <xsd:simpleType>
        <xsd:restriction base="dms:DateTime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erson" ma:index="29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andtime" ma:index="30" nillable="true" ma:displayName="Date and time" ma:format="DateOnly" ma:internalName="Dateandtim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cb41fc-bb30-49f2-b8be-8ac4bb0d45c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867c73f7-08fe-4d2e-9609-e982e1e23a95}" ma:internalName="TaxCatchAll" ma:showField="CatchAllData" ma:web="e8cb41fc-bb30-49f2-b8be-8ac4bb0d45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B63F70-E385-47E7-BDA7-B09A01D9A6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EA0BA7-1CDE-4634-86A1-D46F303366F2}">
  <ds:schemaRefs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2006/metadata/properties"/>
    <ds:schemaRef ds:uri="http://purl.org/dc/elements/1.1/"/>
    <ds:schemaRef ds:uri="e8cb41fc-bb30-49f2-b8be-8ac4bb0d45cd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f5c7398-98bb-47ee-8df6-131dd094116c"/>
  </ds:schemaRefs>
</ds:datastoreItem>
</file>

<file path=customXml/itemProps3.xml><?xml version="1.0" encoding="utf-8"?>
<ds:datastoreItem xmlns:ds="http://schemas.openxmlformats.org/officeDocument/2006/customXml" ds:itemID="{8A835F15-BC83-44D8-81AB-A9D9F4788A83}">
  <ds:schemaRefs>
    <ds:schemaRef ds:uri="8f5c7398-98bb-47ee-8df6-131dd094116c"/>
    <ds:schemaRef ds:uri="e8cb41fc-bb30-49f2-b8be-8ac4bb0d45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0</Words>
  <Application>Microsoft Macintosh PowerPoint</Application>
  <PresentationFormat>Widescreen</PresentationFormat>
  <Paragraphs>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Neo Sans Std Black</vt:lpstr>
      <vt:lpstr>Neo Sans Std Ultra</vt:lpstr>
      <vt:lpstr>Neo Sans Std Medium</vt:lpstr>
      <vt:lpstr>Aptos</vt:lpstr>
      <vt:lpstr>Arial</vt:lpstr>
      <vt:lpstr>Neo Sans Std</vt:lpstr>
      <vt:lpstr>Helvetica</vt:lpstr>
      <vt:lpstr>Calibri</vt:lpstr>
      <vt:lpstr>Neo Sans Std Light</vt:lpstr>
      <vt:lpstr>Wingdings</vt:lpstr>
      <vt:lpstr>Source Sans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Martina Konecna</cp:lastModifiedBy>
  <cp:revision>6</cp:revision>
  <dcterms:created xsi:type="dcterms:W3CDTF">2024-07-11T06:32:39Z</dcterms:created>
  <dcterms:modified xsi:type="dcterms:W3CDTF">2025-03-13T12:16:33Z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0x0101001AB980060996004CA5E9BBCE72B71D9E</vt:lpwstr>
  </property>
  <property fmtid="{D5CDD505-2E9C-101B-9397-08002B2CF9AE}" pid="3" name="MediaServiceImageTags">
    <vt:lpwstr/>
  </property>
</Properties>
</file>